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720263" cy="17640300"/>
  <p:notesSz cx="6797675" cy="9926638"/>
  <p:embeddedFontLst>
    <p:embeddedFont>
      <p:font typeface="Arial Narrow" panose="020B0606020202030204" pitchFamily="34" charset="0"/>
      <p:regular r:id="rId4"/>
      <p:bold r:id="rId5"/>
      <p:italic r:id="rId6"/>
      <p:boldItalic r:id="rId7"/>
    </p:embeddedFont>
    <p:embeddedFont>
      <p:font typeface="Gill Sans" panose="020B0604020202020204" charset="0"/>
      <p:regular r:id="rId8"/>
      <p:bold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5556">
          <p15:clr>
            <a:srgbClr val="A4A3A4"/>
          </p15:clr>
        </p15:guide>
        <p15:guide id="2" pos="3061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3" roundtripDataSignature="AMtx7mhbGSDa6FKp78Q4rQ5nLT0XdaJqy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23" d="100"/>
          <a:sy n="23" d="100"/>
        </p:scale>
        <p:origin x="2476" y="64"/>
      </p:cViewPr>
      <p:guideLst>
        <p:guide orient="horz" pos="5556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customschemas.google.com/relationships/presentationmetadata" Target="metadata"/><Relationship Id="rId1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5" Type="http://schemas.openxmlformats.org/officeDocument/2006/relationships/font" Target="fonts/font2.fntdata"/><Relationship Id="rId15" Type="http://schemas.openxmlformats.org/officeDocument/2006/relationships/viewProps" Target="viewProps.xml"/><Relationship Id="rId19" Type="http://schemas.openxmlformats.org/officeDocument/2006/relationships/customXml" Target="../customXml/item2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476500" y="1241425"/>
            <a:ext cx="18446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21"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378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/>
            </a:lvl1pPr>
            <a:lvl2pPr lvl="1" algn="ctr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/>
            </a:lvl2pPr>
            <a:lvl3pPr lvl="2" algn="ctr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/>
            </a:lvl3pPr>
            <a:lvl4pPr lvl="3" algn="ctr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4pPr>
            <a:lvl5pPr lvl="4" algn="ctr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5pPr>
            <a:lvl6pPr lvl="5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6pPr>
            <a:lvl7pPr lvl="6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7pPr>
            <a:lvl8pPr lvl="7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8pPr>
            <a:lvl9pPr lvl="8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668338" y="939800"/>
            <a:ext cx="8383587" cy="340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668338" y="4695825"/>
            <a:ext cx="8383587" cy="111934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378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rgbClr val="888888"/>
              </a:buClr>
              <a:buSzPts val="2126"/>
              <a:buNone/>
              <a:defRPr sz="2126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rgbClr val="888888"/>
              </a:buClr>
              <a:buSzPts val="1913"/>
              <a:buNone/>
              <a:defRPr sz="1912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668338" y="939800"/>
            <a:ext cx="8383587" cy="340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920883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/>
            </a:lvl1pPr>
            <a:lvl2pPr marL="914400" lvl="1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/>
            </a:lvl2pPr>
            <a:lvl3pPr marL="1371600" lvl="2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/>
            </a:lvl3pPr>
            <a:lvl4pPr marL="1828800" lvl="3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4pPr>
            <a:lvl5pPr marL="2286000" lvl="4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669535" y="6443610"/>
            <a:ext cx="4112126" cy="9477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920884" y="4324325"/>
            <a:ext cx="4132378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/>
            </a:lvl1pPr>
            <a:lvl2pPr marL="914400" lvl="1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/>
            </a:lvl2pPr>
            <a:lvl3pPr marL="1371600" lvl="2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/>
            </a:lvl3pPr>
            <a:lvl4pPr marL="1828800" lvl="3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4pPr>
            <a:lvl5pPr marL="2286000" lvl="4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920884" y="6443610"/>
            <a:ext cx="4132378" cy="9477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668338" y="939800"/>
            <a:ext cx="8383587" cy="340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dt" idx="10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402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1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44627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3402"/>
              <a:buChar char="•"/>
              <a:defRPr sz="3402"/>
            </a:lvl1pPr>
            <a:lvl2pPr marL="914400" lvl="1" indent="-417576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976"/>
              <a:buChar char="•"/>
              <a:defRPr sz="2976"/>
            </a:lvl2pPr>
            <a:lvl3pPr marL="1371600" lvl="2" indent="-390588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551"/>
              <a:buChar char="•"/>
              <a:defRPr sz="2551"/>
            </a:lvl3pPr>
            <a:lvl4pPr marL="1828800" lvl="3" indent="-363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4pPr>
            <a:lvl5pPr marL="2286000" lvl="4" indent="-363601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5pPr>
            <a:lvl6pPr marL="2743200" lvl="5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6pPr>
            <a:lvl7pPr marL="3200400" lvl="6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7pPr>
            <a:lvl8pPr marL="3657600" lvl="7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8pPr>
            <a:lvl9pPr marL="4114800" lvl="8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body" idx="2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marL="914400" lvl="1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marL="1371600" lvl="2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marL="1828800" lvl="3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marL="2286000" lvl="4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dt" idx="10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402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>
            <a:spLocks noGrp="1"/>
          </p:cNvSpPr>
          <p:nvPr>
            <p:ph type="pic" idx="2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1"/>
          <p:cNvSpPr txBox="1">
            <a:spLocks noGrp="1"/>
          </p:cNvSpPr>
          <p:nvPr>
            <p:ph type="body" idx="1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marL="914400" lvl="1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marL="1371600" lvl="2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marL="1828800" lvl="3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marL="2286000" lvl="4" indent="-2286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dt" idx="10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>
            <a:spLocks noGrp="1"/>
          </p:cNvSpPr>
          <p:nvPr>
            <p:ph type="title"/>
          </p:nvPr>
        </p:nvSpPr>
        <p:spPr>
          <a:xfrm>
            <a:off x="668338" y="939800"/>
            <a:ext cx="8383587" cy="340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2"/>
          <p:cNvSpPr txBox="1">
            <a:spLocks noGrp="1"/>
          </p:cNvSpPr>
          <p:nvPr>
            <p:ph type="body" idx="1"/>
          </p:nvPr>
        </p:nvSpPr>
        <p:spPr>
          <a:xfrm rot="5400000">
            <a:off x="-736600" y="6100763"/>
            <a:ext cx="11193463" cy="8383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dt" idx="10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>
            <a:spLocks noGrp="1"/>
          </p:cNvSpPr>
          <p:nvPr>
            <p:ph type="title"/>
          </p:nvPr>
        </p:nvSpPr>
        <p:spPr>
          <a:xfrm rot="5400000">
            <a:off x="529360" y="7365887"/>
            <a:ext cx="14949339" cy="2095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body" idx="1"/>
          </p:nvPr>
        </p:nvSpPr>
        <p:spPr>
          <a:xfrm rot="5400000">
            <a:off x="-3723255" y="5330707"/>
            <a:ext cx="14949339" cy="6166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dt" idx="10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668338" y="939800"/>
            <a:ext cx="8383587" cy="3408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668338" y="4695825"/>
            <a:ext cx="8383587" cy="111934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12750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900"/>
              <a:buFont typeface="Arial"/>
              <a:buChar char="•"/>
              <a:defRPr sz="2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7350" algn="l" rtl="0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•"/>
              <a:defRPr sz="2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61950" algn="l" rtl="0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9250" algn="l" rtl="0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9250" algn="l" rtl="0">
              <a:lnSpc>
                <a:spcPct val="90000"/>
              </a:lnSpc>
              <a:spcBef>
                <a:spcPts val="538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4.png"/><Relationship Id="rId117" Type="http://schemas.openxmlformats.org/officeDocument/2006/relationships/image" Target="../media/image115.png"/><Relationship Id="rId21" Type="http://schemas.openxmlformats.org/officeDocument/2006/relationships/image" Target="../media/image19.png"/><Relationship Id="rId42" Type="http://schemas.openxmlformats.org/officeDocument/2006/relationships/image" Target="../media/image40.png"/><Relationship Id="rId47" Type="http://schemas.openxmlformats.org/officeDocument/2006/relationships/image" Target="../media/image45.png"/><Relationship Id="rId63" Type="http://schemas.openxmlformats.org/officeDocument/2006/relationships/image" Target="../media/image61.png"/><Relationship Id="rId68" Type="http://schemas.openxmlformats.org/officeDocument/2006/relationships/image" Target="../media/image66.png"/><Relationship Id="rId84" Type="http://schemas.openxmlformats.org/officeDocument/2006/relationships/image" Target="../media/image82.png"/><Relationship Id="rId89" Type="http://schemas.openxmlformats.org/officeDocument/2006/relationships/image" Target="../media/image87.png"/><Relationship Id="rId112" Type="http://schemas.openxmlformats.org/officeDocument/2006/relationships/image" Target="../media/image110.png"/><Relationship Id="rId16" Type="http://schemas.openxmlformats.org/officeDocument/2006/relationships/image" Target="../media/image14.png"/><Relationship Id="rId107" Type="http://schemas.openxmlformats.org/officeDocument/2006/relationships/image" Target="../media/image105.png"/><Relationship Id="rId11" Type="http://schemas.openxmlformats.org/officeDocument/2006/relationships/image" Target="../media/image9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53" Type="http://schemas.openxmlformats.org/officeDocument/2006/relationships/image" Target="../media/image51.png"/><Relationship Id="rId58" Type="http://schemas.openxmlformats.org/officeDocument/2006/relationships/image" Target="../media/image56.png"/><Relationship Id="rId74" Type="http://schemas.openxmlformats.org/officeDocument/2006/relationships/image" Target="../media/image72.png"/><Relationship Id="rId79" Type="http://schemas.openxmlformats.org/officeDocument/2006/relationships/image" Target="../media/image77.png"/><Relationship Id="rId102" Type="http://schemas.openxmlformats.org/officeDocument/2006/relationships/image" Target="../media/image100.png"/><Relationship Id="rId123" Type="http://schemas.openxmlformats.org/officeDocument/2006/relationships/image" Target="../media/image121.png"/><Relationship Id="rId5" Type="http://schemas.openxmlformats.org/officeDocument/2006/relationships/image" Target="../media/image3.png"/><Relationship Id="rId90" Type="http://schemas.openxmlformats.org/officeDocument/2006/relationships/image" Target="../media/image88.png"/><Relationship Id="rId95" Type="http://schemas.openxmlformats.org/officeDocument/2006/relationships/image" Target="../media/image93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43" Type="http://schemas.openxmlformats.org/officeDocument/2006/relationships/image" Target="../media/image41.png"/><Relationship Id="rId48" Type="http://schemas.openxmlformats.org/officeDocument/2006/relationships/image" Target="../media/image46.png"/><Relationship Id="rId64" Type="http://schemas.openxmlformats.org/officeDocument/2006/relationships/image" Target="../media/image62.png"/><Relationship Id="rId69" Type="http://schemas.openxmlformats.org/officeDocument/2006/relationships/image" Target="../media/image67.png"/><Relationship Id="rId113" Type="http://schemas.openxmlformats.org/officeDocument/2006/relationships/image" Target="../media/image111.png"/><Relationship Id="rId118" Type="http://schemas.openxmlformats.org/officeDocument/2006/relationships/image" Target="../media/image116.png"/><Relationship Id="rId80" Type="http://schemas.openxmlformats.org/officeDocument/2006/relationships/image" Target="../media/image78.png"/><Relationship Id="rId85" Type="http://schemas.openxmlformats.org/officeDocument/2006/relationships/image" Target="../media/image83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59" Type="http://schemas.openxmlformats.org/officeDocument/2006/relationships/image" Target="../media/image57.png"/><Relationship Id="rId103" Type="http://schemas.openxmlformats.org/officeDocument/2006/relationships/image" Target="../media/image101.png"/><Relationship Id="rId108" Type="http://schemas.openxmlformats.org/officeDocument/2006/relationships/image" Target="../media/image106.png"/><Relationship Id="rId124" Type="http://schemas.openxmlformats.org/officeDocument/2006/relationships/image" Target="../media/image122.png"/><Relationship Id="rId54" Type="http://schemas.openxmlformats.org/officeDocument/2006/relationships/image" Target="../media/image52.png"/><Relationship Id="rId70" Type="http://schemas.openxmlformats.org/officeDocument/2006/relationships/image" Target="../media/image68.png"/><Relationship Id="rId75" Type="http://schemas.openxmlformats.org/officeDocument/2006/relationships/image" Target="../media/image73.png"/><Relationship Id="rId91" Type="http://schemas.openxmlformats.org/officeDocument/2006/relationships/image" Target="../media/image89.png"/><Relationship Id="rId96" Type="http://schemas.openxmlformats.org/officeDocument/2006/relationships/image" Target="../media/image9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49" Type="http://schemas.openxmlformats.org/officeDocument/2006/relationships/image" Target="../media/image47.png"/><Relationship Id="rId114" Type="http://schemas.openxmlformats.org/officeDocument/2006/relationships/image" Target="../media/image112.png"/><Relationship Id="rId119" Type="http://schemas.openxmlformats.org/officeDocument/2006/relationships/image" Target="../media/image117.png"/><Relationship Id="rId44" Type="http://schemas.openxmlformats.org/officeDocument/2006/relationships/image" Target="../media/image42.png"/><Relationship Id="rId60" Type="http://schemas.openxmlformats.org/officeDocument/2006/relationships/image" Target="../media/image58.png"/><Relationship Id="rId65" Type="http://schemas.openxmlformats.org/officeDocument/2006/relationships/image" Target="../media/image63.png"/><Relationship Id="rId81" Type="http://schemas.openxmlformats.org/officeDocument/2006/relationships/image" Target="../media/image79.png"/><Relationship Id="rId86" Type="http://schemas.openxmlformats.org/officeDocument/2006/relationships/image" Target="../media/image84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9" Type="http://schemas.openxmlformats.org/officeDocument/2006/relationships/image" Target="../media/image37.png"/><Relationship Id="rId109" Type="http://schemas.openxmlformats.org/officeDocument/2006/relationships/image" Target="../media/image107.png"/><Relationship Id="rId34" Type="http://schemas.openxmlformats.org/officeDocument/2006/relationships/image" Target="../media/image32.png"/><Relationship Id="rId50" Type="http://schemas.openxmlformats.org/officeDocument/2006/relationships/image" Target="../media/image48.png"/><Relationship Id="rId55" Type="http://schemas.openxmlformats.org/officeDocument/2006/relationships/image" Target="../media/image53.png"/><Relationship Id="rId76" Type="http://schemas.openxmlformats.org/officeDocument/2006/relationships/image" Target="../media/image74.png"/><Relationship Id="rId97" Type="http://schemas.openxmlformats.org/officeDocument/2006/relationships/image" Target="../media/image95.png"/><Relationship Id="rId104" Type="http://schemas.openxmlformats.org/officeDocument/2006/relationships/image" Target="../media/image102.png"/><Relationship Id="rId120" Type="http://schemas.openxmlformats.org/officeDocument/2006/relationships/image" Target="../media/image118.png"/><Relationship Id="rId125" Type="http://schemas.openxmlformats.org/officeDocument/2006/relationships/image" Target="../media/image123.png"/><Relationship Id="rId7" Type="http://schemas.openxmlformats.org/officeDocument/2006/relationships/image" Target="../media/image5.png"/><Relationship Id="rId71" Type="http://schemas.openxmlformats.org/officeDocument/2006/relationships/image" Target="../media/image69.png"/><Relationship Id="rId92" Type="http://schemas.openxmlformats.org/officeDocument/2006/relationships/image" Target="../media/image90.png"/><Relationship Id="rId2" Type="http://schemas.openxmlformats.org/officeDocument/2006/relationships/notesSlide" Target="../notesSlides/notesSlide1.xml"/><Relationship Id="rId29" Type="http://schemas.openxmlformats.org/officeDocument/2006/relationships/image" Target="../media/image27.png"/><Relationship Id="rId24" Type="http://schemas.openxmlformats.org/officeDocument/2006/relationships/image" Target="../media/image22.png"/><Relationship Id="rId40" Type="http://schemas.openxmlformats.org/officeDocument/2006/relationships/image" Target="../media/image38.png"/><Relationship Id="rId45" Type="http://schemas.openxmlformats.org/officeDocument/2006/relationships/image" Target="../media/image43.png"/><Relationship Id="rId66" Type="http://schemas.openxmlformats.org/officeDocument/2006/relationships/image" Target="../media/image64.png"/><Relationship Id="rId87" Type="http://schemas.openxmlformats.org/officeDocument/2006/relationships/image" Target="../media/image85.png"/><Relationship Id="rId110" Type="http://schemas.openxmlformats.org/officeDocument/2006/relationships/image" Target="../media/image108.png"/><Relationship Id="rId115" Type="http://schemas.openxmlformats.org/officeDocument/2006/relationships/image" Target="../media/image113.png"/><Relationship Id="rId61" Type="http://schemas.openxmlformats.org/officeDocument/2006/relationships/image" Target="../media/image59.png"/><Relationship Id="rId82" Type="http://schemas.openxmlformats.org/officeDocument/2006/relationships/image" Target="../media/image80.png"/><Relationship Id="rId19" Type="http://schemas.openxmlformats.org/officeDocument/2006/relationships/image" Target="../media/image17.png"/><Relationship Id="rId14" Type="http://schemas.openxmlformats.org/officeDocument/2006/relationships/image" Target="../media/image12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56" Type="http://schemas.openxmlformats.org/officeDocument/2006/relationships/image" Target="../media/image54.png"/><Relationship Id="rId77" Type="http://schemas.openxmlformats.org/officeDocument/2006/relationships/image" Target="../media/image75.png"/><Relationship Id="rId100" Type="http://schemas.openxmlformats.org/officeDocument/2006/relationships/image" Target="../media/image98.png"/><Relationship Id="rId105" Type="http://schemas.openxmlformats.org/officeDocument/2006/relationships/image" Target="../media/image103.png"/><Relationship Id="rId8" Type="http://schemas.openxmlformats.org/officeDocument/2006/relationships/image" Target="../media/image6.png"/><Relationship Id="rId51" Type="http://schemas.openxmlformats.org/officeDocument/2006/relationships/image" Target="../media/image49.png"/><Relationship Id="rId72" Type="http://schemas.openxmlformats.org/officeDocument/2006/relationships/image" Target="../media/image70.png"/><Relationship Id="rId93" Type="http://schemas.openxmlformats.org/officeDocument/2006/relationships/image" Target="../media/image91.png"/><Relationship Id="rId98" Type="http://schemas.openxmlformats.org/officeDocument/2006/relationships/image" Target="../media/image96.png"/><Relationship Id="rId121" Type="http://schemas.openxmlformats.org/officeDocument/2006/relationships/image" Target="../media/image119.png"/><Relationship Id="rId3" Type="http://schemas.openxmlformats.org/officeDocument/2006/relationships/image" Target="../media/image1.png"/><Relationship Id="rId25" Type="http://schemas.openxmlformats.org/officeDocument/2006/relationships/image" Target="../media/image23.png"/><Relationship Id="rId46" Type="http://schemas.openxmlformats.org/officeDocument/2006/relationships/image" Target="../media/image44.png"/><Relationship Id="rId67" Type="http://schemas.openxmlformats.org/officeDocument/2006/relationships/image" Target="../media/image65.png"/><Relationship Id="rId116" Type="http://schemas.openxmlformats.org/officeDocument/2006/relationships/image" Target="../media/image114.png"/><Relationship Id="rId20" Type="http://schemas.openxmlformats.org/officeDocument/2006/relationships/image" Target="../media/image18.png"/><Relationship Id="rId41" Type="http://schemas.openxmlformats.org/officeDocument/2006/relationships/image" Target="../media/image39.png"/><Relationship Id="rId62" Type="http://schemas.openxmlformats.org/officeDocument/2006/relationships/image" Target="../media/image60.png"/><Relationship Id="rId83" Type="http://schemas.openxmlformats.org/officeDocument/2006/relationships/image" Target="../media/image81.png"/><Relationship Id="rId88" Type="http://schemas.openxmlformats.org/officeDocument/2006/relationships/image" Target="../media/image86.png"/><Relationship Id="rId111" Type="http://schemas.openxmlformats.org/officeDocument/2006/relationships/image" Target="../media/image109.png"/><Relationship Id="rId15" Type="http://schemas.openxmlformats.org/officeDocument/2006/relationships/image" Target="../media/image13.png"/><Relationship Id="rId36" Type="http://schemas.openxmlformats.org/officeDocument/2006/relationships/image" Target="../media/image34.png"/><Relationship Id="rId57" Type="http://schemas.openxmlformats.org/officeDocument/2006/relationships/image" Target="../media/image55.png"/><Relationship Id="rId106" Type="http://schemas.openxmlformats.org/officeDocument/2006/relationships/image" Target="../media/image104.png"/><Relationship Id="rId10" Type="http://schemas.openxmlformats.org/officeDocument/2006/relationships/image" Target="../media/image8.png"/><Relationship Id="rId31" Type="http://schemas.openxmlformats.org/officeDocument/2006/relationships/image" Target="../media/image29.png"/><Relationship Id="rId52" Type="http://schemas.openxmlformats.org/officeDocument/2006/relationships/image" Target="../media/image50.png"/><Relationship Id="rId73" Type="http://schemas.openxmlformats.org/officeDocument/2006/relationships/image" Target="../media/image71.png"/><Relationship Id="rId78" Type="http://schemas.openxmlformats.org/officeDocument/2006/relationships/image" Target="../media/image76.png"/><Relationship Id="rId94" Type="http://schemas.openxmlformats.org/officeDocument/2006/relationships/image" Target="../media/image92.png"/><Relationship Id="rId99" Type="http://schemas.openxmlformats.org/officeDocument/2006/relationships/image" Target="../media/image97.png"/><Relationship Id="rId101" Type="http://schemas.openxmlformats.org/officeDocument/2006/relationships/image" Target="../media/image99.png"/><Relationship Id="rId122" Type="http://schemas.openxmlformats.org/officeDocument/2006/relationships/image" Target="../media/image120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3C935483-54E7-335B-5F66-586740113EFA}"/>
              </a:ext>
            </a:extLst>
          </p:cNvPr>
          <p:cNvGrpSpPr/>
          <p:nvPr/>
        </p:nvGrpSpPr>
        <p:grpSpPr>
          <a:xfrm>
            <a:off x="47625" y="329567"/>
            <a:ext cx="9691688" cy="16720183"/>
            <a:chOff x="47625" y="329567"/>
            <a:chExt cx="9691688" cy="16720183"/>
          </a:xfrm>
        </p:grpSpPr>
        <p:pic>
          <p:nvPicPr>
            <p:cNvPr id="89" name="Google Shape;89;p1"/>
            <p:cNvPicPr preferRelativeResize="0"/>
            <p:nvPr/>
          </p:nvPicPr>
          <p:blipFill rotWithShape="1">
            <a:blip r:embed="rId3">
              <a:alphaModFix/>
            </a:blip>
            <a:srcRect l="-58" t="17911" b="-2"/>
            <a:stretch/>
          </p:blipFill>
          <p:spPr>
            <a:xfrm>
              <a:off x="423863" y="14812963"/>
              <a:ext cx="366712" cy="206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0" name="Google Shape;90;p1"/>
            <p:cNvPicPr preferRelativeResize="0"/>
            <p:nvPr/>
          </p:nvPicPr>
          <p:blipFill rotWithShape="1">
            <a:blip r:embed="rId4">
              <a:alphaModFix/>
            </a:blip>
            <a:srcRect b="22662"/>
            <a:stretch/>
          </p:blipFill>
          <p:spPr>
            <a:xfrm>
              <a:off x="2640013" y="16309975"/>
              <a:ext cx="1057275" cy="552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1" name="Google Shape;91;p1"/>
            <p:cNvPicPr preferRelativeResize="0"/>
            <p:nvPr/>
          </p:nvPicPr>
          <p:blipFill rotWithShape="1">
            <a:blip r:embed="rId5">
              <a:alphaModFix/>
            </a:blip>
            <a:srcRect l="6913" t="6870" r="2019" b="4565"/>
            <a:stretch/>
          </p:blipFill>
          <p:spPr>
            <a:xfrm>
              <a:off x="1735138" y="16344900"/>
              <a:ext cx="698500" cy="5476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2" name="Google Shape;92;p1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4357688" y="16375063"/>
              <a:ext cx="450850" cy="4333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3" name="Google Shape;93;p1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7046913" y="14197013"/>
              <a:ext cx="571500" cy="4968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4" name="Google Shape;94;p1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7637463" y="14211300"/>
              <a:ext cx="458787" cy="4587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5" name="Google Shape;95;p1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3759200" y="16414750"/>
              <a:ext cx="439738" cy="37941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6" name="Google Shape;96;p1"/>
            <p:cNvPicPr preferRelativeResize="0"/>
            <p:nvPr/>
          </p:nvPicPr>
          <p:blipFill rotWithShape="1">
            <a:blip r:embed="rId10">
              <a:alphaModFix/>
            </a:blip>
            <a:srcRect/>
            <a:stretch/>
          </p:blipFill>
          <p:spPr>
            <a:xfrm>
              <a:off x="3176588" y="14166850"/>
              <a:ext cx="555625" cy="46831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7" name="Google Shape;97;p1"/>
            <p:cNvPicPr preferRelativeResize="0"/>
            <p:nvPr/>
          </p:nvPicPr>
          <p:blipFill rotWithShape="1">
            <a:blip r:embed="rId11">
              <a:alphaModFix/>
            </a:blip>
            <a:srcRect/>
            <a:stretch/>
          </p:blipFill>
          <p:spPr>
            <a:xfrm>
              <a:off x="2889250" y="14973300"/>
              <a:ext cx="549275" cy="4079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8" name="Google Shape;98;p1"/>
            <p:cNvPicPr preferRelativeResize="0"/>
            <p:nvPr/>
          </p:nvPicPr>
          <p:blipFill rotWithShape="1">
            <a:blip r:embed="rId12">
              <a:alphaModFix/>
            </a:blip>
            <a:srcRect/>
            <a:stretch/>
          </p:blipFill>
          <p:spPr>
            <a:xfrm>
              <a:off x="6523038" y="14351000"/>
              <a:ext cx="366712" cy="3429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9" name="Google Shape;99;p1"/>
            <p:cNvPicPr preferRelativeResize="0"/>
            <p:nvPr/>
          </p:nvPicPr>
          <p:blipFill rotWithShape="1">
            <a:blip r:embed="rId13">
              <a:alphaModFix/>
            </a:blip>
            <a:srcRect/>
            <a:stretch/>
          </p:blipFill>
          <p:spPr>
            <a:xfrm>
              <a:off x="8780463" y="13539788"/>
              <a:ext cx="647700" cy="5651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0" name="Google Shape;100;p1"/>
            <p:cNvPicPr preferRelativeResize="0"/>
            <p:nvPr/>
          </p:nvPicPr>
          <p:blipFill rotWithShape="1">
            <a:blip r:embed="rId14">
              <a:alphaModFix/>
            </a:blip>
            <a:srcRect/>
            <a:stretch/>
          </p:blipFill>
          <p:spPr>
            <a:xfrm>
              <a:off x="5665788" y="11818938"/>
              <a:ext cx="1524000" cy="3937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1" name="Google Shape;101;p1"/>
            <p:cNvPicPr preferRelativeResize="0"/>
            <p:nvPr/>
          </p:nvPicPr>
          <p:blipFill rotWithShape="1">
            <a:blip r:embed="rId15">
              <a:alphaModFix/>
            </a:blip>
            <a:srcRect/>
            <a:stretch/>
          </p:blipFill>
          <p:spPr>
            <a:xfrm>
              <a:off x="9085263" y="11963400"/>
              <a:ext cx="584200" cy="6286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2" name="Google Shape;102;p1" descr="Image result for cell icon"/>
            <p:cNvPicPr preferRelativeResize="0"/>
            <p:nvPr/>
          </p:nvPicPr>
          <p:blipFill rotWithShape="1">
            <a:blip r:embed="rId16">
              <a:alphaModFix/>
            </a:blip>
            <a:srcRect/>
            <a:stretch/>
          </p:blipFill>
          <p:spPr>
            <a:xfrm>
              <a:off x="7346950" y="14887575"/>
              <a:ext cx="476250" cy="4762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3" name="Google Shape;103;p1"/>
            <p:cNvPicPr preferRelativeResize="0"/>
            <p:nvPr/>
          </p:nvPicPr>
          <p:blipFill rotWithShape="1">
            <a:blip r:embed="rId15">
              <a:alphaModFix/>
            </a:blip>
            <a:srcRect/>
            <a:stretch/>
          </p:blipFill>
          <p:spPr>
            <a:xfrm>
              <a:off x="7237413" y="16375063"/>
              <a:ext cx="584200" cy="6286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4" name="Google Shape;104;p1"/>
            <p:cNvPicPr preferRelativeResize="0"/>
            <p:nvPr/>
          </p:nvPicPr>
          <p:blipFill rotWithShape="1">
            <a:blip r:embed="rId17">
              <a:alphaModFix/>
            </a:blip>
            <a:srcRect l="5383"/>
            <a:stretch/>
          </p:blipFill>
          <p:spPr>
            <a:xfrm>
              <a:off x="6405563" y="16459200"/>
              <a:ext cx="481012" cy="4206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5" name="Google Shape;105;p1"/>
            <p:cNvPicPr preferRelativeResize="0"/>
            <p:nvPr/>
          </p:nvPicPr>
          <p:blipFill rotWithShape="1">
            <a:blip r:embed="rId18">
              <a:alphaModFix/>
            </a:blip>
            <a:srcRect/>
            <a:stretch/>
          </p:blipFill>
          <p:spPr>
            <a:xfrm>
              <a:off x="7000875" y="10537825"/>
              <a:ext cx="427038" cy="3460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6" name="Google Shape;106;p1"/>
            <p:cNvPicPr preferRelativeResize="0"/>
            <p:nvPr/>
          </p:nvPicPr>
          <p:blipFill rotWithShape="1">
            <a:blip r:embed="rId19">
              <a:alphaModFix/>
            </a:blip>
            <a:srcRect/>
            <a:stretch/>
          </p:blipFill>
          <p:spPr>
            <a:xfrm>
              <a:off x="687388" y="12796838"/>
              <a:ext cx="482600" cy="6254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7" name="Google Shape;107;p1"/>
            <p:cNvPicPr preferRelativeResize="0"/>
            <p:nvPr/>
          </p:nvPicPr>
          <p:blipFill rotWithShape="1">
            <a:blip r:embed="rId20">
              <a:alphaModFix/>
            </a:blip>
            <a:srcRect/>
            <a:stretch/>
          </p:blipFill>
          <p:spPr>
            <a:xfrm>
              <a:off x="5156200" y="11925300"/>
              <a:ext cx="450850" cy="41433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8" name="Google Shape;108;p1"/>
            <p:cNvPicPr preferRelativeResize="0"/>
            <p:nvPr/>
          </p:nvPicPr>
          <p:blipFill rotWithShape="1">
            <a:blip r:embed="rId21">
              <a:alphaModFix/>
            </a:blip>
            <a:srcRect/>
            <a:stretch/>
          </p:blipFill>
          <p:spPr>
            <a:xfrm>
              <a:off x="1520825" y="11674475"/>
              <a:ext cx="479425" cy="4381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9" name="Google Shape;109;p1"/>
            <p:cNvPicPr preferRelativeResize="0"/>
            <p:nvPr/>
          </p:nvPicPr>
          <p:blipFill rotWithShape="1">
            <a:blip r:embed="rId22">
              <a:alphaModFix/>
            </a:blip>
            <a:srcRect l="1923" r="6368" b="-1161"/>
            <a:stretch/>
          </p:blipFill>
          <p:spPr>
            <a:xfrm>
              <a:off x="4230688" y="12082463"/>
              <a:ext cx="514350" cy="4699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0" name="Google Shape;110;p1"/>
            <p:cNvPicPr preferRelativeResize="0"/>
            <p:nvPr/>
          </p:nvPicPr>
          <p:blipFill rotWithShape="1">
            <a:blip r:embed="rId23">
              <a:alphaModFix/>
            </a:blip>
            <a:srcRect/>
            <a:stretch/>
          </p:blipFill>
          <p:spPr>
            <a:xfrm>
              <a:off x="1946275" y="9975850"/>
              <a:ext cx="650875" cy="5397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1" name="Google Shape;111;p1"/>
            <p:cNvPicPr preferRelativeResize="0"/>
            <p:nvPr/>
          </p:nvPicPr>
          <p:blipFill rotWithShape="1">
            <a:blip r:embed="rId24">
              <a:alphaModFix/>
            </a:blip>
            <a:srcRect l="11364" t="14946" r="10106" b="17727"/>
            <a:stretch/>
          </p:blipFill>
          <p:spPr>
            <a:xfrm>
              <a:off x="2260600" y="10455275"/>
              <a:ext cx="779463" cy="53181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2" name="Google Shape;112;p1"/>
            <p:cNvPicPr preferRelativeResize="0"/>
            <p:nvPr/>
          </p:nvPicPr>
          <p:blipFill rotWithShape="1">
            <a:blip r:embed="rId25">
              <a:alphaModFix/>
            </a:blip>
            <a:srcRect t="3886" r="1201"/>
            <a:stretch/>
          </p:blipFill>
          <p:spPr>
            <a:xfrm>
              <a:off x="322263" y="8975725"/>
              <a:ext cx="860425" cy="7254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3" name="Google Shape;113;p1"/>
            <p:cNvPicPr preferRelativeResize="0"/>
            <p:nvPr/>
          </p:nvPicPr>
          <p:blipFill rotWithShape="1">
            <a:blip r:embed="rId26">
              <a:alphaModFix/>
            </a:blip>
            <a:srcRect/>
            <a:stretch/>
          </p:blipFill>
          <p:spPr>
            <a:xfrm>
              <a:off x="890588" y="8547100"/>
              <a:ext cx="631825" cy="739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4" name="Google Shape;114;p1"/>
            <p:cNvPicPr preferRelativeResize="0"/>
            <p:nvPr/>
          </p:nvPicPr>
          <p:blipFill rotWithShape="1">
            <a:blip r:embed="rId27">
              <a:alphaModFix/>
            </a:blip>
            <a:srcRect/>
            <a:stretch/>
          </p:blipFill>
          <p:spPr>
            <a:xfrm>
              <a:off x="461963" y="11139488"/>
              <a:ext cx="550862" cy="42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5" name="Google Shape;115;p1"/>
            <p:cNvPicPr preferRelativeResize="0"/>
            <p:nvPr/>
          </p:nvPicPr>
          <p:blipFill rotWithShape="1">
            <a:blip r:embed="rId28">
              <a:alphaModFix/>
            </a:blip>
            <a:srcRect/>
            <a:stretch/>
          </p:blipFill>
          <p:spPr>
            <a:xfrm>
              <a:off x="1525588" y="8301038"/>
              <a:ext cx="593725" cy="7127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6" name="Google Shape;116;p1"/>
            <p:cNvPicPr preferRelativeResize="0"/>
            <p:nvPr/>
          </p:nvPicPr>
          <p:blipFill rotWithShape="1">
            <a:blip r:embed="rId29">
              <a:alphaModFix/>
            </a:blip>
            <a:srcRect/>
            <a:stretch/>
          </p:blipFill>
          <p:spPr>
            <a:xfrm>
              <a:off x="5168900" y="9759950"/>
              <a:ext cx="373063" cy="3841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7" name="Google Shape;117;p1"/>
            <p:cNvPicPr preferRelativeResize="0"/>
            <p:nvPr/>
          </p:nvPicPr>
          <p:blipFill rotWithShape="1">
            <a:blip r:embed="rId30">
              <a:alphaModFix/>
            </a:blip>
            <a:srcRect/>
            <a:stretch/>
          </p:blipFill>
          <p:spPr>
            <a:xfrm>
              <a:off x="6337300" y="9701213"/>
              <a:ext cx="420688" cy="4159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8" name="Google Shape;118;p1"/>
            <p:cNvPicPr preferRelativeResize="0"/>
            <p:nvPr/>
          </p:nvPicPr>
          <p:blipFill rotWithShape="1">
            <a:blip r:embed="rId31">
              <a:alphaModFix/>
            </a:blip>
            <a:srcRect/>
            <a:stretch/>
          </p:blipFill>
          <p:spPr>
            <a:xfrm rot="2649253">
              <a:off x="8310563" y="9517063"/>
              <a:ext cx="539750" cy="527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9" name="Google Shape;119;p1"/>
            <p:cNvPicPr preferRelativeResize="0"/>
            <p:nvPr/>
          </p:nvPicPr>
          <p:blipFill rotWithShape="1">
            <a:blip r:embed="rId32">
              <a:alphaModFix/>
            </a:blip>
            <a:srcRect/>
            <a:stretch/>
          </p:blipFill>
          <p:spPr>
            <a:xfrm>
              <a:off x="7527925" y="9825038"/>
              <a:ext cx="555625" cy="6111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0" name="Google Shape;120;p1"/>
            <p:cNvPicPr preferRelativeResize="0"/>
            <p:nvPr/>
          </p:nvPicPr>
          <p:blipFill rotWithShape="1">
            <a:blip r:embed="rId33">
              <a:alphaModFix/>
            </a:blip>
            <a:srcRect/>
            <a:stretch/>
          </p:blipFill>
          <p:spPr>
            <a:xfrm>
              <a:off x="3829050" y="7532688"/>
              <a:ext cx="568325" cy="5730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1" name="Google Shape;121;p1"/>
            <p:cNvPicPr preferRelativeResize="0"/>
            <p:nvPr/>
          </p:nvPicPr>
          <p:blipFill rotWithShape="1">
            <a:blip r:embed="rId34">
              <a:alphaModFix/>
            </a:blip>
            <a:srcRect/>
            <a:stretch/>
          </p:blipFill>
          <p:spPr>
            <a:xfrm>
              <a:off x="8035925" y="3168650"/>
              <a:ext cx="1289050" cy="11858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2" name="Google Shape;122;p1"/>
            <p:cNvPicPr preferRelativeResize="0"/>
            <p:nvPr/>
          </p:nvPicPr>
          <p:blipFill rotWithShape="1">
            <a:blip r:embed="rId35">
              <a:alphaModFix/>
            </a:blip>
            <a:srcRect/>
            <a:stretch/>
          </p:blipFill>
          <p:spPr>
            <a:xfrm rot="1005117">
              <a:off x="4371975" y="6184900"/>
              <a:ext cx="420688" cy="420688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123" name="Google Shape;123;p1"/>
            <p:cNvCxnSpPr/>
            <p:nvPr/>
          </p:nvCxnSpPr>
          <p:spPr>
            <a:xfrm rot="10800000" flipH="1">
              <a:off x="1812925" y="5341938"/>
              <a:ext cx="501650" cy="11112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pic>
          <p:nvPicPr>
            <p:cNvPr id="124" name="Google Shape;124;p1"/>
            <p:cNvPicPr preferRelativeResize="0"/>
            <p:nvPr/>
          </p:nvPicPr>
          <p:blipFill rotWithShape="1">
            <a:blip r:embed="rId36">
              <a:alphaModFix/>
            </a:blip>
            <a:srcRect/>
            <a:stretch/>
          </p:blipFill>
          <p:spPr>
            <a:xfrm>
              <a:off x="1006475" y="3770313"/>
              <a:ext cx="889000" cy="806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5" name="Google Shape;125;p1"/>
            <p:cNvPicPr preferRelativeResize="0"/>
            <p:nvPr/>
          </p:nvPicPr>
          <p:blipFill rotWithShape="1">
            <a:blip r:embed="rId37">
              <a:alphaModFix/>
            </a:blip>
            <a:srcRect/>
            <a:stretch/>
          </p:blipFill>
          <p:spPr>
            <a:xfrm>
              <a:off x="819150" y="7150100"/>
              <a:ext cx="817563" cy="7937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6" name="Google Shape;126;p1"/>
            <p:cNvPicPr preferRelativeResize="0"/>
            <p:nvPr/>
          </p:nvPicPr>
          <p:blipFill rotWithShape="1">
            <a:blip r:embed="rId38">
              <a:alphaModFix/>
            </a:blip>
            <a:srcRect/>
            <a:stretch/>
          </p:blipFill>
          <p:spPr>
            <a:xfrm>
              <a:off x="222250" y="6804025"/>
              <a:ext cx="465138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1"/>
            <p:cNvSpPr txBox="1"/>
            <p:nvPr/>
          </p:nvSpPr>
          <p:spPr>
            <a:xfrm>
              <a:off x="5172075" y="8834438"/>
              <a:ext cx="882650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Cancer</a:t>
              </a:r>
              <a:endParaRPr/>
            </a:p>
          </p:txBody>
        </p:sp>
        <p:pic>
          <p:nvPicPr>
            <p:cNvPr id="128" name="Google Shape;128;p1"/>
            <p:cNvPicPr preferRelativeResize="0"/>
            <p:nvPr/>
          </p:nvPicPr>
          <p:blipFill rotWithShape="1">
            <a:blip r:embed="rId39">
              <a:alphaModFix/>
            </a:blip>
            <a:srcRect t="9276" r="5718" b="5782"/>
            <a:stretch/>
          </p:blipFill>
          <p:spPr>
            <a:xfrm rot="3306134">
              <a:off x="137319" y="6360319"/>
              <a:ext cx="493712" cy="273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9" name="Google Shape;129;p1"/>
            <p:cNvPicPr preferRelativeResize="0"/>
            <p:nvPr/>
          </p:nvPicPr>
          <p:blipFill rotWithShape="1">
            <a:blip r:embed="rId40">
              <a:alphaModFix/>
            </a:blip>
            <a:srcRect/>
            <a:stretch/>
          </p:blipFill>
          <p:spPr>
            <a:xfrm>
              <a:off x="47625" y="5360988"/>
              <a:ext cx="619125" cy="7778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0" name="Google Shape;130;p1"/>
            <p:cNvPicPr preferRelativeResize="0"/>
            <p:nvPr/>
          </p:nvPicPr>
          <p:blipFill rotWithShape="1">
            <a:blip r:embed="rId41">
              <a:alphaModFix/>
            </a:blip>
            <a:srcRect/>
            <a:stretch/>
          </p:blipFill>
          <p:spPr>
            <a:xfrm>
              <a:off x="6334125" y="5619750"/>
              <a:ext cx="1497013" cy="3587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1" name="Google Shape;131;p1"/>
            <p:cNvPicPr preferRelativeResize="0"/>
            <p:nvPr/>
          </p:nvPicPr>
          <p:blipFill rotWithShape="1">
            <a:blip r:embed="rId42">
              <a:alphaModFix/>
            </a:blip>
            <a:srcRect/>
            <a:stretch/>
          </p:blipFill>
          <p:spPr>
            <a:xfrm>
              <a:off x="8021638" y="5422900"/>
              <a:ext cx="420687" cy="7207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2" name="Google Shape;132;p1"/>
            <p:cNvPicPr preferRelativeResize="0"/>
            <p:nvPr/>
          </p:nvPicPr>
          <p:blipFill rotWithShape="1">
            <a:blip r:embed="rId43">
              <a:alphaModFix/>
            </a:blip>
            <a:srcRect/>
            <a:stretch/>
          </p:blipFill>
          <p:spPr>
            <a:xfrm>
              <a:off x="1957388" y="14230350"/>
              <a:ext cx="334962" cy="39846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3" name="Google Shape;133;p1"/>
            <p:cNvSpPr/>
            <p:nvPr/>
          </p:nvSpPr>
          <p:spPr>
            <a:xfrm rot="-5400000">
              <a:off x="781844" y="13646944"/>
              <a:ext cx="2779713" cy="2193925"/>
            </a:xfrm>
            <a:prstGeom prst="blockArc">
              <a:avLst>
                <a:gd name="adj1" fmla="val 10794188"/>
                <a:gd name="adj2" fmla="val 156513"/>
                <a:gd name="adj3" fmla="val 28217"/>
              </a:avLst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4" name="Google Shape;134;p1"/>
            <p:cNvSpPr/>
            <p:nvPr/>
          </p:nvSpPr>
          <p:spPr>
            <a:xfrm>
              <a:off x="2166938" y="15522575"/>
              <a:ext cx="6365875" cy="609600"/>
            </a:xfrm>
            <a:prstGeom prst="rect">
              <a:avLst/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" name="Google Shape;135;p1"/>
            <p:cNvSpPr/>
            <p:nvPr/>
          </p:nvSpPr>
          <p:spPr>
            <a:xfrm rot="5400000" flipH="1">
              <a:off x="6488907" y="11419681"/>
              <a:ext cx="2890838" cy="2225675"/>
            </a:xfrm>
            <a:prstGeom prst="blockArc">
              <a:avLst>
                <a:gd name="adj1" fmla="val 10800000"/>
                <a:gd name="adj2" fmla="val 1572"/>
                <a:gd name="adj3" fmla="val 27649"/>
              </a:avLst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6" name="Google Shape;136;p1"/>
            <p:cNvSpPr/>
            <p:nvPr/>
          </p:nvSpPr>
          <p:spPr>
            <a:xfrm>
              <a:off x="2166938" y="13357225"/>
              <a:ext cx="5842000" cy="622300"/>
            </a:xfrm>
            <a:prstGeom prst="rect">
              <a:avLst/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7" name="Google Shape;137;p1"/>
            <p:cNvSpPr/>
            <p:nvPr/>
          </p:nvSpPr>
          <p:spPr>
            <a:xfrm>
              <a:off x="2068513" y="11095038"/>
              <a:ext cx="5929312" cy="590550"/>
            </a:xfrm>
            <a:prstGeom prst="rect">
              <a:avLst/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8" name="Google Shape;138;p1"/>
            <p:cNvSpPr/>
            <p:nvPr/>
          </p:nvSpPr>
          <p:spPr>
            <a:xfrm rot="-5400000">
              <a:off x="714376" y="9288462"/>
              <a:ext cx="2697162" cy="2125663"/>
            </a:xfrm>
            <a:prstGeom prst="blockArc">
              <a:avLst>
                <a:gd name="adj1" fmla="val 10726998"/>
                <a:gd name="adj2" fmla="val 263439"/>
                <a:gd name="adj3" fmla="val 28511"/>
              </a:avLst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" name="Google Shape;139;p1"/>
            <p:cNvSpPr/>
            <p:nvPr/>
          </p:nvSpPr>
          <p:spPr>
            <a:xfrm rot="5400000" flipH="1">
              <a:off x="6400800" y="7059613"/>
              <a:ext cx="2846387" cy="2287588"/>
            </a:xfrm>
            <a:prstGeom prst="blockArc">
              <a:avLst>
                <a:gd name="adj1" fmla="val 10800000"/>
                <a:gd name="adj2" fmla="val 1572"/>
                <a:gd name="adj3" fmla="val 27649"/>
              </a:avLst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1"/>
            <p:cNvSpPr/>
            <p:nvPr/>
          </p:nvSpPr>
          <p:spPr>
            <a:xfrm>
              <a:off x="2109788" y="9001125"/>
              <a:ext cx="5961062" cy="628650"/>
            </a:xfrm>
            <a:custGeom>
              <a:avLst/>
              <a:gdLst/>
              <a:ahLst/>
              <a:cxnLst/>
              <a:rect l="l" t="t" r="r" b="b"/>
              <a:pathLst>
                <a:path w="5909338" h="652772" extrusionOk="0">
                  <a:moveTo>
                    <a:pt x="0" y="0"/>
                  </a:moveTo>
                  <a:lnTo>
                    <a:pt x="5909338" y="0"/>
                  </a:lnTo>
                  <a:lnTo>
                    <a:pt x="5826211" y="652772"/>
                  </a:lnTo>
                  <a:lnTo>
                    <a:pt x="0" y="6423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1"/>
            <p:cNvSpPr/>
            <p:nvPr/>
          </p:nvSpPr>
          <p:spPr>
            <a:xfrm>
              <a:off x="2114550" y="6788150"/>
              <a:ext cx="5827713" cy="650875"/>
            </a:xfrm>
            <a:prstGeom prst="rect">
              <a:avLst/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2" name="Google Shape;142;p1"/>
            <p:cNvSpPr/>
            <p:nvPr/>
          </p:nvSpPr>
          <p:spPr>
            <a:xfrm rot="-5400000">
              <a:off x="744538" y="4864100"/>
              <a:ext cx="2878137" cy="2271713"/>
            </a:xfrm>
            <a:prstGeom prst="blockArc">
              <a:avLst>
                <a:gd name="adj1" fmla="val 10800000"/>
                <a:gd name="adj2" fmla="val 156513"/>
                <a:gd name="adj3" fmla="val 28217"/>
              </a:avLst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" name="Google Shape;143;p1"/>
            <p:cNvSpPr/>
            <p:nvPr/>
          </p:nvSpPr>
          <p:spPr>
            <a:xfrm>
              <a:off x="2181225" y="4559300"/>
              <a:ext cx="6275388" cy="642938"/>
            </a:xfrm>
            <a:prstGeom prst="rect">
              <a:avLst/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" name="Google Shape;144;p1"/>
            <p:cNvSpPr/>
            <p:nvPr/>
          </p:nvSpPr>
          <p:spPr>
            <a:xfrm>
              <a:off x="8321675" y="4178300"/>
              <a:ext cx="1214438" cy="13049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5" name="Google Shape;145;p1"/>
            <p:cNvSpPr/>
            <p:nvPr/>
          </p:nvSpPr>
          <p:spPr>
            <a:xfrm>
              <a:off x="8453438" y="4314825"/>
              <a:ext cx="968375" cy="10287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6" name="Google Shape;146;p1"/>
            <p:cNvSpPr/>
            <p:nvPr/>
          </p:nvSpPr>
          <p:spPr>
            <a:xfrm>
              <a:off x="1584325" y="6456363"/>
              <a:ext cx="1214438" cy="13049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" name="Google Shape;147;p1"/>
            <p:cNvSpPr/>
            <p:nvPr/>
          </p:nvSpPr>
          <p:spPr>
            <a:xfrm>
              <a:off x="1735138" y="6638925"/>
              <a:ext cx="909637" cy="92075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8" name="Google Shape;148;p1"/>
            <p:cNvSpPr/>
            <p:nvPr/>
          </p:nvSpPr>
          <p:spPr>
            <a:xfrm>
              <a:off x="8086725" y="12249150"/>
              <a:ext cx="1214438" cy="1304925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9" name="Google Shape;149;p1"/>
            <p:cNvSpPr/>
            <p:nvPr/>
          </p:nvSpPr>
          <p:spPr>
            <a:xfrm>
              <a:off x="8253413" y="12422188"/>
              <a:ext cx="896937" cy="968375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0" name="Google Shape;150;p1"/>
            <p:cNvSpPr/>
            <p:nvPr/>
          </p:nvSpPr>
          <p:spPr>
            <a:xfrm>
              <a:off x="960438" y="13181013"/>
              <a:ext cx="1214437" cy="13049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1" name="Google Shape;151;p1"/>
            <p:cNvSpPr/>
            <p:nvPr/>
          </p:nvSpPr>
          <p:spPr>
            <a:xfrm>
              <a:off x="1108075" y="13328650"/>
              <a:ext cx="912813" cy="1008063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" name="Google Shape;152;p1"/>
            <p:cNvSpPr/>
            <p:nvPr/>
          </p:nvSpPr>
          <p:spPr>
            <a:xfrm>
              <a:off x="1849438" y="1555750"/>
              <a:ext cx="6024562" cy="630238"/>
            </a:xfrm>
            <a:prstGeom prst="rect">
              <a:avLst/>
            </a:prstGeom>
            <a:solidFill>
              <a:srgbClr val="1F386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"/>
            <p:cNvSpPr/>
            <p:nvPr/>
          </p:nvSpPr>
          <p:spPr>
            <a:xfrm>
              <a:off x="7831138" y="2487613"/>
              <a:ext cx="841375" cy="903287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"/>
            <p:cNvSpPr/>
            <p:nvPr/>
          </p:nvSpPr>
          <p:spPr>
            <a:xfrm rot="-5400000">
              <a:off x="1017587" y="1447801"/>
              <a:ext cx="936625" cy="736600"/>
            </a:xfrm>
            <a:prstGeom prst="triangle">
              <a:avLst>
                <a:gd name="adj" fmla="val 50000"/>
              </a:avLst>
            </a:prstGeom>
            <a:solidFill>
              <a:srgbClr val="1F386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155;p1"/>
            <p:cNvSpPr txBox="1"/>
            <p:nvPr/>
          </p:nvSpPr>
          <p:spPr>
            <a:xfrm>
              <a:off x="8272463" y="12561888"/>
              <a:ext cx="841375" cy="2778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YEAR</a:t>
              </a:r>
              <a:endParaRPr/>
            </a:p>
          </p:txBody>
        </p:sp>
        <p:sp>
          <p:nvSpPr>
            <p:cNvPr id="156" name="Google Shape;156;p1"/>
            <p:cNvSpPr txBox="1"/>
            <p:nvPr/>
          </p:nvSpPr>
          <p:spPr>
            <a:xfrm>
              <a:off x="8286750" y="12626975"/>
              <a:ext cx="839788" cy="8270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48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9</a:t>
              </a:r>
              <a:endParaRPr/>
            </a:p>
          </p:txBody>
        </p:sp>
        <p:sp>
          <p:nvSpPr>
            <p:cNvPr id="157" name="Google Shape;157;p1"/>
            <p:cNvSpPr txBox="1"/>
            <p:nvPr/>
          </p:nvSpPr>
          <p:spPr>
            <a:xfrm>
              <a:off x="1790700" y="6723063"/>
              <a:ext cx="841375" cy="2778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YEAR</a:t>
              </a:r>
              <a:endParaRPr/>
            </a:p>
          </p:txBody>
        </p:sp>
        <p:sp>
          <p:nvSpPr>
            <p:cNvPr id="158" name="Google Shape;158;p1"/>
            <p:cNvSpPr txBox="1"/>
            <p:nvPr/>
          </p:nvSpPr>
          <p:spPr>
            <a:xfrm>
              <a:off x="1808163" y="6705600"/>
              <a:ext cx="841375" cy="8270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48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11</a:t>
              </a:r>
              <a:endParaRPr/>
            </a:p>
          </p:txBody>
        </p:sp>
        <p:sp>
          <p:nvSpPr>
            <p:cNvPr id="159" name="Google Shape;159;p1"/>
            <p:cNvSpPr txBox="1"/>
            <p:nvPr/>
          </p:nvSpPr>
          <p:spPr>
            <a:xfrm>
              <a:off x="8466138" y="4554538"/>
              <a:ext cx="939800" cy="6461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Exam &amp; Post – 16</a:t>
              </a:r>
              <a:endParaRPr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Destination</a:t>
              </a:r>
              <a:endParaRPr/>
            </a:p>
          </p:txBody>
        </p:sp>
        <p:sp>
          <p:nvSpPr>
            <p:cNvPr id="160" name="Google Shape;160;p1"/>
            <p:cNvSpPr/>
            <p:nvPr/>
          </p:nvSpPr>
          <p:spPr>
            <a:xfrm>
              <a:off x="1906588" y="8583613"/>
              <a:ext cx="1216025" cy="1304925"/>
            </a:xfrm>
            <a:prstGeom prst="ellipse">
              <a:avLst/>
            </a:prstGeom>
            <a:solidFill>
              <a:srgbClr val="00FFC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1" name="Google Shape;161;p1"/>
            <p:cNvSpPr/>
            <p:nvPr/>
          </p:nvSpPr>
          <p:spPr>
            <a:xfrm>
              <a:off x="2033588" y="8759825"/>
              <a:ext cx="947737" cy="936625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2" name="Google Shape;162;p1"/>
            <p:cNvSpPr txBox="1"/>
            <p:nvPr/>
          </p:nvSpPr>
          <p:spPr>
            <a:xfrm>
              <a:off x="2093913" y="8828088"/>
              <a:ext cx="841375" cy="2778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YEAR</a:t>
              </a:r>
              <a:endParaRPr/>
            </a:p>
          </p:txBody>
        </p:sp>
        <p:sp>
          <p:nvSpPr>
            <p:cNvPr id="163" name="Google Shape;163;p1"/>
            <p:cNvSpPr txBox="1"/>
            <p:nvPr/>
          </p:nvSpPr>
          <p:spPr>
            <a:xfrm>
              <a:off x="2090738" y="8837613"/>
              <a:ext cx="841375" cy="8270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4800" b="1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10</a:t>
              </a:r>
              <a:endParaRPr/>
            </a:p>
          </p:txBody>
        </p:sp>
        <p:sp>
          <p:nvSpPr>
            <p:cNvPr id="164" name="Google Shape;164;p1"/>
            <p:cNvSpPr/>
            <p:nvPr/>
          </p:nvSpPr>
          <p:spPr>
            <a:xfrm>
              <a:off x="7832725" y="15109825"/>
              <a:ext cx="1214438" cy="130492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5" name="Google Shape;165;p1"/>
            <p:cNvSpPr/>
            <p:nvPr/>
          </p:nvSpPr>
          <p:spPr>
            <a:xfrm>
              <a:off x="8042275" y="15332075"/>
              <a:ext cx="841375" cy="903288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166" name="Google Shape;166;p1"/>
            <p:cNvCxnSpPr/>
            <p:nvPr/>
          </p:nvCxnSpPr>
          <p:spPr>
            <a:xfrm rot="10800000" flipH="1">
              <a:off x="7042150" y="15965488"/>
              <a:ext cx="6350" cy="373062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167" name="Google Shape;167;p1"/>
            <p:cNvSpPr txBox="1"/>
            <p:nvPr/>
          </p:nvSpPr>
          <p:spPr>
            <a:xfrm>
              <a:off x="7018338" y="16144875"/>
              <a:ext cx="825500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Plant and animal cells</a:t>
              </a:r>
              <a:endParaRPr/>
            </a:p>
          </p:txBody>
        </p:sp>
        <p:cxnSp>
          <p:nvCxnSpPr>
            <p:cNvPr id="168" name="Google Shape;168;p1"/>
            <p:cNvCxnSpPr/>
            <p:nvPr/>
          </p:nvCxnSpPr>
          <p:spPr>
            <a:xfrm rot="10800000">
              <a:off x="5510213" y="15979775"/>
              <a:ext cx="9525" cy="357188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169" name="Google Shape;169;p1"/>
            <p:cNvSpPr txBox="1"/>
            <p:nvPr/>
          </p:nvSpPr>
          <p:spPr>
            <a:xfrm>
              <a:off x="6443663" y="15228888"/>
              <a:ext cx="773112" cy="338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Specialised cells</a:t>
              </a:r>
              <a:endParaRPr/>
            </a:p>
          </p:txBody>
        </p:sp>
        <p:sp>
          <p:nvSpPr>
            <p:cNvPr id="170" name="Google Shape;170;p1"/>
            <p:cNvSpPr txBox="1"/>
            <p:nvPr/>
          </p:nvSpPr>
          <p:spPr>
            <a:xfrm>
              <a:off x="4954588" y="15232063"/>
              <a:ext cx="798512" cy="338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Levels of organisation</a:t>
              </a:r>
              <a:endParaRPr/>
            </a:p>
          </p:txBody>
        </p:sp>
        <p:cxnSp>
          <p:nvCxnSpPr>
            <p:cNvPr id="171" name="Google Shape;171;p1"/>
            <p:cNvCxnSpPr/>
            <p:nvPr/>
          </p:nvCxnSpPr>
          <p:spPr>
            <a:xfrm>
              <a:off x="5021263" y="15332075"/>
              <a:ext cx="12700" cy="344488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172" name="Google Shape;172;p1"/>
            <p:cNvCxnSpPr/>
            <p:nvPr/>
          </p:nvCxnSpPr>
          <p:spPr>
            <a:xfrm rot="10800000">
              <a:off x="4965700" y="15997238"/>
              <a:ext cx="0" cy="368300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173" name="Google Shape;173;p1"/>
            <p:cNvSpPr txBox="1"/>
            <p:nvPr/>
          </p:nvSpPr>
          <p:spPr>
            <a:xfrm>
              <a:off x="6337300" y="16151225"/>
              <a:ext cx="735013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Unicellular organisms</a:t>
              </a:r>
              <a:endParaRPr/>
            </a:p>
          </p:txBody>
        </p:sp>
        <p:sp>
          <p:nvSpPr>
            <p:cNvPr id="174" name="Google Shape;174;p1"/>
            <p:cNvSpPr txBox="1"/>
            <p:nvPr/>
          </p:nvSpPr>
          <p:spPr>
            <a:xfrm>
              <a:off x="4389438" y="15354300"/>
              <a:ext cx="598487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Skeleton</a:t>
              </a:r>
              <a:endParaRPr/>
            </a:p>
          </p:txBody>
        </p:sp>
        <p:cxnSp>
          <p:nvCxnSpPr>
            <p:cNvPr id="175" name="Google Shape;175;p1"/>
            <p:cNvCxnSpPr/>
            <p:nvPr/>
          </p:nvCxnSpPr>
          <p:spPr>
            <a:xfrm>
              <a:off x="4338638" y="15305088"/>
              <a:ext cx="14287" cy="360362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176" name="Google Shape;176;p1"/>
            <p:cNvCxnSpPr/>
            <p:nvPr/>
          </p:nvCxnSpPr>
          <p:spPr>
            <a:xfrm rot="10800000" flipH="1">
              <a:off x="4351338" y="15997238"/>
              <a:ext cx="4762" cy="417512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177" name="Google Shape;177;p1"/>
            <p:cNvCxnSpPr/>
            <p:nvPr/>
          </p:nvCxnSpPr>
          <p:spPr>
            <a:xfrm flipH="1">
              <a:off x="3557588" y="15400338"/>
              <a:ext cx="1587" cy="438150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178" name="Google Shape;178;p1"/>
            <p:cNvCxnSpPr/>
            <p:nvPr/>
          </p:nvCxnSpPr>
          <p:spPr>
            <a:xfrm>
              <a:off x="819150" y="14819313"/>
              <a:ext cx="360363" cy="0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179" name="Google Shape;179;p1"/>
            <p:cNvSpPr txBox="1"/>
            <p:nvPr/>
          </p:nvSpPr>
          <p:spPr>
            <a:xfrm>
              <a:off x="542925" y="14485938"/>
              <a:ext cx="714375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Seed dispersal</a:t>
              </a:r>
              <a:endParaRPr/>
            </a:p>
          </p:txBody>
        </p:sp>
        <p:sp>
          <p:nvSpPr>
            <p:cNvPr id="180" name="Google Shape;180;p1"/>
            <p:cNvSpPr txBox="1"/>
            <p:nvPr/>
          </p:nvSpPr>
          <p:spPr>
            <a:xfrm>
              <a:off x="6573838" y="13923963"/>
              <a:ext cx="809625" cy="4619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Competition and Adaptation</a:t>
              </a:r>
              <a:endParaRPr/>
            </a:p>
          </p:txBody>
        </p:sp>
        <p:sp>
          <p:nvSpPr>
            <p:cNvPr id="181" name="Google Shape;181;p1"/>
            <p:cNvSpPr txBox="1"/>
            <p:nvPr/>
          </p:nvSpPr>
          <p:spPr>
            <a:xfrm>
              <a:off x="4064000" y="13970000"/>
              <a:ext cx="1004888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Photosynthesis</a:t>
              </a:r>
              <a:endParaRPr/>
            </a:p>
          </p:txBody>
        </p:sp>
        <p:sp>
          <p:nvSpPr>
            <p:cNvPr id="182" name="Google Shape;182;p1"/>
            <p:cNvSpPr txBox="1"/>
            <p:nvPr/>
          </p:nvSpPr>
          <p:spPr>
            <a:xfrm>
              <a:off x="2679700" y="13976350"/>
              <a:ext cx="777875" cy="4619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Bacteria and enzymes in digestion</a:t>
              </a:r>
              <a:endParaRPr/>
            </a:p>
          </p:txBody>
        </p:sp>
        <p:sp>
          <p:nvSpPr>
            <p:cNvPr id="183" name="Google Shape;183;p1"/>
            <p:cNvSpPr txBox="1"/>
            <p:nvPr/>
          </p:nvSpPr>
          <p:spPr>
            <a:xfrm>
              <a:off x="4083050" y="13182600"/>
              <a:ext cx="871538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Leaves</a:t>
              </a:r>
              <a:endParaRPr/>
            </a:p>
          </p:txBody>
        </p:sp>
        <p:sp>
          <p:nvSpPr>
            <p:cNvPr id="184" name="Google Shape;184;p1"/>
            <p:cNvSpPr txBox="1"/>
            <p:nvPr/>
          </p:nvSpPr>
          <p:spPr>
            <a:xfrm>
              <a:off x="4438650" y="13082588"/>
              <a:ext cx="573088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Plant minerals</a:t>
              </a:r>
              <a:endParaRPr/>
            </a:p>
          </p:txBody>
        </p:sp>
        <p:sp>
          <p:nvSpPr>
            <p:cNvPr id="185" name="Google Shape;185;p1"/>
            <p:cNvSpPr txBox="1"/>
            <p:nvPr/>
          </p:nvSpPr>
          <p:spPr>
            <a:xfrm>
              <a:off x="4752975" y="13957300"/>
              <a:ext cx="1020763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Chemosynthesis</a:t>
              </a:r>
              <a:endParaRPr/>
            </a:p>
          </p:txBody>
        </p:sp>
        <p:sp>
          <p:nvSpPr>
            <p:cNvPr id="186" name="Google Shape;186;p1"/>
            <p:cNvSpPr txBox="1"/>
            <p:nvPr/>
          </p:nvSpPr>
          <p:spPr>
            <a:xfrm>
              <a:off x="4859338" y="13085763"/>
              <a:ext cx="798512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Aerobic Respiration</a:t>
              </a:r>
              <a:endParaRPr/>
            </a:p>
          </p:txBody>
        </p:sp>
        <p:sp>
          <p:nvSpPr>
            <p:cNvPr id="187" name="Google Shape;187;p1"/>
            <p:cNvSpPr txBox="1"/>
            <p:nvPr/>
          </p:nvSpPr>
          <p:spPr>
            <a:xfrm>
              <a:off x="2398713" y="15117763"/>
              <a:ext cx="776287" cy="4619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Fertilisation and implantation</a:t>
              </a:r>
              <a:endParaRPr/>
            </a:p>
          </p:txBody>
        </p:sp>
        <p:cxnSp>
          <p:nvCxnSpPr>
            <p:cNvPr id="188" name="Google Shape;188;p1"/>
            <p:cNvCxnSpPr/>
            <p:nvPr/>
          </p:nvCxnSpPr>
          <p:spPr>
            <a:xfrm flipH="1">
              <a:off x="8224838" y="12239625"/>
              <a:ext cx="296862" cy="61913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189" name="Google Shape;189;p1"/>
            <p:cNvSpPr txBox="1"/>
            <p:nvPr/>
          </p:nvSpPr>
          <p:spPr>
            <a:xfrm>
              <a:off x="7651750" y="12171363"/>
              <a:ext cx="736600" cy="338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Plant and animal cells</a:t>
              </a:r>
              <a:endParaRPr/>
            </a:p>
          </p:txBody>
        </p:sp>
        <p:cxnSp>
          <p:nvCxnSpPr>
            <p:cNvPr id="190" name="Google Shape;190;p1"/>
            <p:cNvCxnSpPr/>
            <p:nvPr/>
          </p:nvCxnSpPr>
          <p:spPr>
            <a:xfrm flipH="1">
              <a:off x="8691563" y="11483975"/>
              <a:ext cx="349250" cy="223838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191" name="Google Shape;191;p1"/>
            <p:cNvSpPr txBox="1"/>
            <p:nvPr/>
          </p:nvSpPr>
          <p:spPr>
            <a:xfrm>
              <a:off x="8561388" y="11195050"/>
              <a:ext cx="947737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Cell differentiation</a:t>
              </a:r>
              <a:endParaRPr/>
            </a:p>
          </p:txBody>
        </p:sp>
        <p:cxnSp>
          <p:nvCxnSpPr>
            <p:cNvPr id="192" name="Google Shape;192;p1"/>
            <p:cNvCxnSpPr/>
            <p:nvPr/>
          </p:nvCxnSpPr>
          <p:spPr>
            <a:xfrm flipH="1">
              <a:off x="8432800" y="11045825"/>
              <a:ext cx="152400" cy="304800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193" name="Google Shape;193;p1"/>
            <p:cNvSpPr txBox="1"/>
            <p:nvPr/>
          </p:nvSpPr>
          <p:spPr>
            <a:xfrm>
              <a:off x="7947025" y="10956925"/>
              <a:ext cx="669925" cy="2143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Microscopy</a:t>
              </a:r>
              <a:endParaRPr/>
            </a:p>
          </p:txBody>
        </p:sp>
        <p:cxnSp>
          <p:nvCxnSpPr>
            <p:cNvPr id="194" name="Google Shape;194;p1"/>
            <p:cNvCxnSpPr/>
            <p:nvPr/>
          </p:nvCxnSpPr>
          <p:spPr>
            <a:xfrm rot="10800000">
              <a:off x="7635875" y="11480800"/>
              <a:ext cx="0" cy="350838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195" name="Google Shape;195;p1"/>
            <p:cNvSpPr txBox="1"/>
            <p:nvPr/>
          </p:nvSpPr>
          <p:spPr>
            <a:xfrm>
              <a:off x="7705725" y="11828463"/>
              <a:ext cx="825500" cy="338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Specialised cells </a:t>
              </a:r>
              <a:endParaRPr/>
            </a:p>
          </p:txBody>
        </p:sp>
        <p:sp>
          <p:nvSpPr>
            <p:cNvPr id="196" name="Google Shape;196;p1"/>
            <p:cNvSpPr txBox="1"/>
            <p:nvPr/>
          </p:nvSpPr>
          <p:spPr>
            <a:xfrm>
              <a:off x="6140450" y="11645900"/>
              <a:ext cx="849313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Communities</a:t>
              </a:r>
              <a:endParaRPr/>
            </a:p>
          </p:txBody>
        </p:sp>
        <p:sp>
          <p:nvSpPr>
            <p:cNvPr id="197" name="Google Shape;197;p1"/>
            <p:cNvSpPr txBox="1"/>
            <p:nvPr/>
          </p:nvSpPr>
          <p:spPr>
            <a:xfrm>
              <a:off x="3586163" y="10891838"/>
              <a:ext cx="852487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Decomposition</a:t>
              </a:r>
              <a:endParaRPr/>
            </a:p>
          </p:txBody>
        </p:sp>
        <p:sp>
          <p:nvSpPr>
            <p:cNvPr id="198" name="Google Shape;198;p1"/>
            <p:cNvSpPr txBox="1"/>
            <p:nvPr/>
          </p:nvSpPr>
          <p:spPr>
            <a:xfrm>
              <a:off x="4192588" y="11623675"/>
              <a:ext cx="769937" cy="584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Random Sampling- Quadrats and Transects</a:t>
              </a:r>
              <a:endParaRPr/>
            </a:p>
          </p:txBody>
        </p:sp>
        <p:sp>
          <p:nvSpPr>
            <p:cNvPr id="199" name="Google Shape;199;p1"/>
            <p:cNvSpPr txBox="1"/>
            <p:nvPr/>
          </p:nvSpPr>
          <p:spPr>
            <a:xfrm>
              <a:off x="4879975" y="10810875"/>
              <a:ext cx="777875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Sampling techniques</a:t>
              </a:r>
              <a:endParaRPr/>
            </a:p>
          </p:txBody>
        </p:sp>
        <p:sp>
          <p:nvSpPr>
            <p:cNvPr id="200" name="Google Shape;200;p1"/>
            <p:cNvSpPr txBox="1"/>
            <p:nvPr/>
          </p:nvSpPr>
          <p:spPr>
            <a:xfrm>
              <a:off x="3570288" y="11722100"/>
              <a:ext cx="693737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Food chains</a:t>
              </a:r>
              <a:endParaRPr/>
            </a:p>
          </p:txBody>
        </p:sp>
        <p:sp>
          <p:nvSpPr>
            <p:cNvPr id="201" name="Google Shape;201;p1"/>
            <p:cNvSpPr txBox="1"/>
            <p:nvPr/>
          </p:nvSpPr>
          <p:spPr>
            <a:xfrm>
              <a:off x="3021013" y="10909300"/>
              <a:ext cx="682625" cy="2143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Water cycle</a:t>
              </a:r>
              <a:endParaRPr/>
            </a:p>
          </p:txBody>
        </p:sp>
        <p:cxnSp>
          <p:nvCxnSpPr>
            <p:cNvPr id="202" name="Google Shape;202;p1"/>
            <p:cNvCxnSpPr/>
            <p:nvPr/>
          </p:nvCxnSpPr>
          <p:spPr>
            <a:xfrm rot="10800000" flipH="1">
              <a:off x="1527175" y="11449050"/>
              <a:ext cx="315913" cy="184150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03" name="Google Shape;203;p1"/>
            <p:cNvSpPr txBox="1"/>
            <p:nvPr/>
          </p:nvSpPr>
          <p:spPr>
            <a:xfrm>
              <a:off x="2020888" y="10926763"/>
              <a:ext cx="827087" cy="2143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Viral diseases</a:t>
              </a:r>
              <a:endParaRPr/>
            </a:p>
          </p:txBody>
        </p:sp>
        <p:sp>
          <p:nvSpPr>
            <p:cNvPr id="204" name="Google Shape;204;p1"/>
            <p:cNvSpPr txBox="1"/>
            <p:nvPr/>
          </p:nvSpPr>
          <p:spPr>
            <a:xfrm>
              <a:off x="433388" y="10334625"/>
              <a:ext cx="769937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Vaccinations</a:t>
              </a:r>
              <a:endParaRPr/>
            </a:p>
          </p:txBody>
        </p:sp>
        <p:sp>
          <p:nvSpPr>
            <p:cNvPr id="205" name="Google Shape;205;p1"/>
            <p:cNvSpPr txBox="1"/>
            <p:nvPr/>
          </p:nvSpPr>
          <p:spPr>
            <a:xfrm>
              <a:off x="387350" y="9740900"/>
              <a:ext cx="825500" cy="4619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Discovery and development of drugs</a:t>
              </a:r>
              <a:endParaRPr/>
            </a:p>
          </p:txBody>
        </p:sp>
        <p:cxnSp>
          <p:nvCxnSpPr>
            <p:cNvPr id="206" name="Google Shape;206;p1"/>
            <p:cNvCxnSpPr/>
            <p:nvPr/>
          </p:nvCxnSpPr>
          <p:spPr>
            <a:xfrm>
              <a:off x="4203700" y="8782050"/>
              <a:ext cx="11113" cy="444500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07" name="Google Shape;207;p1"/>
            <p:cNvSpPr txBox="1"/>
            <p:nvPr/>
          </p:nvSpPr>
          <p:spPr>
            <a:xfrm>
              <a:off x="3579813" y="8597900"/>
              <a:ext cx="692150" cy="4619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Breathing and gas exchange</a:t>
              </a:r>
              <a:endParaRPr/>
            </a:p>
          </p:txBody>
        </p:sp>
        <p:sp>
          <p:nvSpPr>
            <p:cNvPr id="208" name="Google Shape;208;p1"/>
            <p:cNvSpPr txBox="1"/>
            <p:nvPr/>
          </p:nvSpPr>
          <p:spPr>
            <a:xfrm>
              <a:off x="1619250" y="9669463"/>
              <a:ext cx="711200" cy="4603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Antibiotics and Painkillers</a:t>
              </a:r>
              <a:endParaRPr/>
            </a:p>
          </p:txBody>
        </p:sp>
        <p:cxnSp>
          <p:nvCxnSpPr>
            <p:cNvPr id="209" name="Google Shape;209;p1"/>
            <p:cNvCxnSpPr/>
            <p:nvPr/>
          </p:nvCxnSpPr>
          <p:spPr>
            <a:xfrm rot="10800000">
              <a:off x="2833688" y="16097250"/>
              <a:ext cx="6350" cy="188913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10" name="Google Shape;210;p1"/>
            <p:cNvSpPr txBox="1"/>
            <p:nvPr/>
          </p:nvSpPr>
          <p:spPr>
            <a:xfrm>
              <a:off x="2786063" y="16121063"/>
              <a:ext cx="881062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Adolescence</a:t>
              </a:r>
              <a:endParaRPr/>
            </a:p>
          </p:txBody>
        </p:sp>
        <p:cxnSp>
          <p:nvCxnSpPr>
            <p:cNvPr id="211" name="Google Shape;211;p1"/>
            <p:cNvCxnSpPr>
              <a:stCxn id="212" idx="3"/>
            </p:cNvCxnSpPr>
            <p:nvPr/>
          </p:nvCxnSpPr>
          <p:spPr>
            <a:xfrm flipH="1">
              <a:off x="5181488" y="8819357"/>
              <a:ext cx="14400" cy="374700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13" name="Google Shape;213;p1"/>
            <p:cNvSpPr txBox="1"/>
            <p:nvPr/>
          </p:nvSpPr>
          <p:spPr>
            <a:xfrm>
              <a:off x="4208463" y="8815388"/>
              <a:ext cx="692150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Blood</a:t>
              </a:r>
              <a:endParaRPr/>
            </a:p>
          </p:txBody>
        </p:sp>
        <p:cxnSp>
          <p:nvCxnSpPr>
            <p:cNvPr id="214" name="Google Shape;214;p1"/>
            <p:cNvCxnSpPr/>
            <p:nvPr/>
          </p:nvCxnSpPr>
          <p:spPr>
            <a:xfrm rot="10800000">
              <a:off x="4203700" y="9482138"/>
              <a:ext cx="0" cy="350837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15" name="Google Shape;215;p1"/>
            <p:cNvSpPr txBox="1"/>
            <p:nvPr/>
          </p:nvSpPr>
          <p:spPr>
            <a:xfrm>
              <a:off x="3608388" y="9574213"/>
              <a:ext cx="585787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The heart</a:t>
              </a:r>
              <a:endParaRPr/>
            </a:p>
          </p:txBody>
        </p:sp>
        <p:cxnSp>
          <p:nvCxnSpPr>
            <p:cNvPr id="216" name="Google Shape;216;p1"/>
            <p:cNvCxnSpPr/>
            <p:nvPr/>
          </p:nvCxnSpPr>
          <p:spPr>
            <a:xfrm flipH="1">
              <a:off x="6505575" y="8916988"/>
              <a:ext cx="3175" cy="382587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217" name="Google Shape;217;p1"/>
            <p:cNvCxnSpPr/>
            <p:nvPr/>
          </p:nvCxnSpPr>
          <p:spPr>
            <a:xfrm rot="10800000" flipH="1">
              <a:off x="6265863" y="9467850"/>
              <a:ext cx="1587" cy="371475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18" name="Google Shape;218;p1"/>
            <p:cNvSpPr txBox="1"/>
            <p:nvPr/>
          </p:nvSpPr>
          <p:spPr>
            <a:xfrm>
              <a:off x="5570538" y="9578975"/>
              <a:ext cx="1028700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Chromosomes</a:t>
              </a:r>
              <a:endParaRPr/>
            </a:p>
          </p:txBody>
        </p:sp>
        <p:cxnSp>
          <p:nvCxnSpPr>
            <p:cNvPr id="219" name="Google Shape;219;p1"/>
            <p:cNvCxnSpPr/>
            <p:nvPr/>
          </p:nvCxnSpPr>
          <p:spPr>
            <a:xfrm rot="10800000">
              <a:off x="8486775" y="9286875"/>
              <a:ext cx="350838" cy="238125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20" name="Google Shape;220;p1"/>
            <p:cNvSpPr txBox="1"/>
            <p:nvPr/>
          </p:nvSpPr>
          <p:spPr>
            <a:xfrm>
              <a:off x="5903913" y="8823325"/>
              <a:ext cx="812800" cy="2143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Mitosis</a:t>
              </a:r>
              <a:endParaRPr/>
            </a:p>
          </p:txBody>
        </p:sp>
        <p:sp>
          <p:nvSpPr>
            <p:cNvPr id="221" name="Google Shape;221;p1"/>
            <p:cNvSpPr txBox="1"/>
            <p:nvPr/>
          </p:nvSpPr>
          <p:spPr>
            <a:xfrm>
              <a:off x="6684963" y="6616700"/>
              <a:ext cx="792162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Reflex action</a:t>
              </a:r>
              <a:endParaRPr/>
            </a:p>
          </p:txBody>
        </p:sp>
        <p:sp>
          <p:nvSpPr>
            <p:cNvPr id="222" name="Google Shape;222;p1"/>
            <p:cNvSpPr txBox="1"/>
            <p:nvPr/>
          </p:nvSpPr>
          <p:spPr>
            <a:xfrm>
              <a:off x="6953250" y="7397750"/>
              <a:ext cx="1044575" cy="4619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Structure and function of the nervous system</a:t>
              </a:r>
              <a:endParaRPr/>
            </a:p>
          </p:txBody>
        </p:sp>
        <p:sp>
          <p:nvSpPr>
            <p:cNvPr id="223" name="Google Shape;223;p1"/>
            <p:cNvSpPr txBox="1"/>
            <p:nvPr/>
          </p:nvSpPr>
          <p:spPr>
            <a:xfrm>
              <a:off x="5318125" y="6621463"/>
              <a:ext cx="950913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Thermoregulation</a:t>
              </a:r>
              <a:endParaRPr/>
            </a:p>
          </p:txBody>
        </p:sp>
        <p:cxnSp>
          <p:nvCxnSpPr>
            <p:cNvPr id="224" name="Google Shape;224;p1"/>
            <p:cNvCxnSpPr/>
            <p:nvPr/>
          </p:nvCxnSpPr>
          <p:spPr>
            <a:xfrm>
              <a:off x="800100" y="5283200"/>
              <a:ext cx="393700" cy="0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225" name="Google Shape;225;p1"/>
            <p:cNvCxnSpPr/>
            <p:nvPr/>
          </p:nvCxnSpPr>
          <p:spPr>
            <a:xfrm flipH="1">
              <a:off x="6721475" y="6456363"/>
              <a:ext cx="3175" cy="473075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26" name="Google Shape;226;p1"/>
            <p:cNvSpPr txBox="1"/>
            <p:nvPr/>
          </p:nvSpPr>
          <p:spPr>
            <a:xfrm>
              <a:off x="7297738" y="6616700"/>
              <a:ext cx="762000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Homeostasis</a:t>
              </a:r>
              <a:endParaRPr/>
            </a:p>
          </p:txBody>
        </p:sp>
        <p:sp>
          <p:nvSpPr>
            <p:cNvPr id="227" name="Google Shape;227;p1"/>
            <p:cNvSpPr txBox="1"/>
            <p:nvPr/>
          </p:nvSpPr>
          <p:spPr>
            <a:xfrm>
              <a:off x="8529638" y="6921500"/>
              <a:ext cx="882650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Response to exercise</a:t>
              </a:r>
              <a:endParaRPr/>
            </a:p>
          </p:txBody>
        </p:sp>
        <p:sp>
          <p:nvSpPr>
            <p:cNvPr id="228" name="Google Shape;228;p1"/>
            <p:cNvSpPr txBox="1"/>
            <p:nvPr/>
          </p:nvSpPr>
          <p:spPr>
            <a:xfrm>
              <a:off x="1427163" y="2592388"/>
              <a:ext cx="850900" cy="338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Understanding variables</a:t>
              </a:r>
              <a:endParaRPr/>
            </a:p>
          </p:txBody>
        </p:sp>
        <p:cxnSp>
          <p:nvCxnSpPr>
            <p:cNvPr id="229" name="Google Shape;229;p1"/>
            <p:cNvCxnSpPr/>
            <p:nvPr/>
          </p:nvCxnSpPr>
          <p:spPr>
            <a:xfrm rot="10800000">
              <a:off x="3135313" y="2039938"/>
              <a:ext cx="0" cy="427037"/>
            </a:xfrm>
            <a:prstGeom prst="straightConnector1">
              <a:avLst/>
            </a:prstGeom>
            <a:noFill/>
            <a:ln w="19050" cap="flat" cmpd="sng">
              <a:solidFill>
                <a:srgbClr val="00B05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30" name="Google Shape;230;p1"/>
            <p:cNvSpPr txBox="1"/>
            <p:nvPr/>
          </p:nvSpPr>
          <p:spPr>
            <a:xfrm>
              <a:off x="2427288" y="4389438"/>
              <a:ext cx="642937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Variation</a:t>
              </a:r>
              <a:endParaRPr/>
            </a:p>
          </p:txBody>
        </p:sp>
        <p:sp>
          <p:nvSpPr>
            <p:cNvPr id="231" name="Google Shape;231;p1"/>
            <p:cNvSpPr txBox="1"/>
            <p:nvPr/>
          </p:nvSpPr>
          <p:spPr>
            <a:xfrm>
              <a:off x="6805613" y="2570163"/>
              <a:ext cx="749300" cy="5857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Applying maths to the scientific concepts</a:t>
              </a:r>
              <a:endParaRPr/>
            </a:p>
          </p:txBody>
        </p:sp>
        <p:sp>
          <p:nvSpPr>
            <p:cNvPr id="232" name="Google Shape;232;p1"/>
            <p:cNvSpPr txBox="1"/>
            <p:nvPr/>
          </p:nvSpPr>
          <p:spPr>
            <a:xfrm>
              <a:off x="1774825" y="5367338"/>
              <a:ext cx="873125" cy="338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Protein synthesis</a:t>
              </a:r>
              <a:endParaRPr/>
            </a:p>
          </p:txBody>
        </p:sp>
        <p:sp>
          <p:nvSpPr>
            <p:cNvPr id="233" name="Google Shape;233;p1"/>
            <p:cNvSpPr txBox="1"/>
            <p:nvPr/>
          </p:nvSpPr>
          <p:spPr>
            <a:xfrm>
              <a:off x="2357438" y="5148263"/>
              <a:ext cx="992187" cy="338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Evolution by natural selection</a:t>
              </a:r>
              <a:endParaRPr/>
            </a:p>
          </p:txBody>
        </p:sp>
        <p:cxnSp>
          <p:nvCxnSpPr>
            <p:cNvPr id="234" name="Google Shape;234;p1"/>
            <p:cNvCxnSpPr/>
            <p:nvPr/>
          </p:nvCxnSpPr>
          <p:spPr>
            <a:xfrm>
              <a:off x="1104900" y="4716463"/>
              <a:ext cx="381000" cy="261937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35" name="Google Shape;235;p1"/>
            <p:cNvSpPr txBox="1"/>
            <p:nvPr/>
          </p:nvSpPr>
          <p:spPr>
            <a:xfrm>
              <a:off x="544513" y="5394325"/>
              <a:ext cx="742950" cy="5857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Gene expression and mutations</a:t>
              </a:r>
              <a:endParaRPr/>
            </a:p>
          </p:txBody>
        </p:sp>
        <p:sp>
          <p:nvSpPr>
            <p:cNvPr id="236" name="Google Shape;236;p1"/>
            <p:cNvSpPr txBox="1"/>
            <p:nvPr/>
          </p:nvSpPr>
          <p:spPr>
            <a:xfrm>
              <a:off x="2954338" y="4279900"/>
              <a:ext cx="755650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Selective breeding</a:t>
              </a:r>
              <a:endParaRPr/>
            </a:p>
          </p:txBody>
        </p:sp>
        <p:sp>
          <p:nvSpPr>
            <p:cNvPr id="237" name="Google Shape;237;p1"/>
            <p:cNvSpPr txBox="1"/>
            <p:nvPr/>
          </p:nvSpPr>
          <p:spPr>
            <a:xfrm>
              <a:off x="4206875" y="5184775"/>
              <a:ext cx="633413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Adult cell Cloning</a:t>
              </a:r>
              <a:endParaRPr/>
            </a:p>
          </p:txBody>
        </p:sp>
        <p:sp>
          <p:nvSpPr>
            <p:cNvPr id="238" name="Google Shape;238;p1"/>
            <p:cNvSpPr txBox="1"/>
            <p:nvPr/>
          </p:nvSpPr>
          <p:spPr>
            <a:xfrm>
              <a:off x="3732213" y="5178425"/>
              <a:ext cx="884237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Cloning</a:t>
              </a:r>
              <a:endParaRPr/>
            </a:p>
          </p:txBody>
        </p:sp>
        <p:sp>
          <p:nvSpPr>
            <p:cNvPr id="239" name="Google Shape;239;p1"/>
            <p:cNvSpPr txBox="1"/>
            <p:nvPr/>
          </p:nvSpPr>
          <p:spPr>
            <a:xfrm>
              <a:off x="4735513" y="4386263"/>
              <a:ext cx="884237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Speciation</a:t>
              </a:r>
              <a:endParaRPr/>
            </a:p>
          </p:txBody>
        </p:sp>
        <p:sp>
          <p:nvSpPr>
            <p:cNvPr id="240" name="Google Shape;240;p1"/>
            <p:cNvSpPr txBox="1"/>
            <p:nvPr/>
          </p:nvSpPr>
          <p:spPr>
            <a:xfrm>
              <a:off x="4130675" y="4157663"/>
              <a:ext cx="838200" cy="4619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Theories of evolution- Darwin</a:t>
              </a:r>
              <a:endParaRPr/>
            </a:p>
          </p:txBody>
        </p:sp>
        <p:sp>
          <p:nvSpPr>
            <p:cNvPr id="241" name="Google Shape;241;p1"/>
            <p:cNvSpPr txBox="1"/>
            <p:nvPr/>
          </p:nvSpPr>
          <p:spPr>
            <a:xfrm>
              <a:off x="5432425" y="5175250"/>
              <a:ext cx="744538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Fossils</a:t>
              </a:r>
              <a:endParaRPr/>
            </a:p>
          </p:txBody>
        </p:sp>
        <p:sp>
          <p:nvSpPr>
            <p:cNvPr id="242" name="Google Shape;242;p1"/>
            <p:cNvSpPr txBox="1"/>
            <p:nvPr/>
          </p:nvSpPr>
          <p:spPr>
            <a:xfrm>
              <a:off x="5092700" y="2508250"/>
              <a:ext cx="963613" cy="584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Understanding relationships between science and society</a:t>
              </a:r>
              <a:endParaRPr/>
            </a:p>
          </p:txBody>
        </p:sp>
        <p:sp>
          <p:nvSpPr>
            <p:cNvPr id="243" name="Google Shape;243;p1"/>
            <p:cNvSpPr txBox="1"/>
            <p:nvPr/>
          </p:nvSpPr>
          <p:spPr>
            <a:xfrm>
              <a:off x="5864225" y="2597150"/>
              <a:ext cx="733425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Drawing conclusions</a:t>
              </a:r>
              <a:endParaRPr/>
            </a:p>
          </p:txBody>
        </p:sp>
        <p:sp>
          <p:nvSpPr>
            <p:cNvPr id="244" name="Google Shape;244;p1"/>
            <p:cNvSpPr txBox="1"/>
            <p:nvPr/>
          </p:nvSpPr>
          <p:spPr>
            <a:xfrm>
              <a:off x="7529513" y="2619375"/>
              <a:ext cx="650875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Describe patters</a:t>
              </a:r>
              <a:endParaRPr/>
            </a:p>
          </p:txBody>
        </p:sp>
        <p:cxnSp>
          <p:nvCxnSpPr>
            <p:cNvPr id="245" name="Google Shape;245;p1"/>
            <p:cNvCxnSpPr/>
            <p:nvPr/>
          </p:nvCxnSpPr>
          <p:spPr>
            <a:xfrm rot="10800000">
              <a:off x="6581775" y="2039938"/>
              <a:ext cx="0" cy="395287"/>
            </a:xfrm>
            <a:prstGeom prst="straightConnector1">
              <a:avLst/>
            </a:prstGeom>
            <a:noFill/>
            <a:ln w="19050" cap="flat" cmpd="sng">
              <a:solidFill>
                <a:srgbClr val="00B05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246" name="Google Shape;246;p1"/>
            <p:cNvCxnSpPr/>
            <p:nvPr/>
          </p:nvCxnSpPr>
          <p:spPr>
            <a:xfrm rot="10800000">
              <a:off x="5608638" y="2049463"/>
              <a:ext cx="0" cy="511175"/>
            </a:xfrm>
            <a:prstGeom prst="straightConnector1">
              <a:avLst/>
            </a:prstGeom>
            <a:noFill/>
            <a:ln w="19050" cap="flat" cmpd="sng">
              <a:solidFill>
                <a:srgbClr val="00B05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47" name="Google Shape;247;p1"/>
            <p:cNvSpPr txBox="1"/>
            <p:nvPr/>
          </p:nvSpPr>
          <p:spPr>
            <a:xfrm>
              <a:off x="6276975" y="2474913"/>
              <a:ext cx="763588" cy="7080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IDEAL </a:t>
              </a:r>
              <a:endParaRPr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Identify, describe, explain, apply, link</a:t>
              </a:r>
              <a:endParaRPr/>
            </a:p>
          </p:txBody>
        </p:sp>
        <p:cxnSp>
          <p:nvCxnSpPr>
            <p:cNvPr id="248" name="Google Shape;248;p1"/>
            <p:cNvCxnSpPr>
              <a:stCxn id="249" idx="0"/>
            </p:cNvCxnSpPr>
            <p:nvPr/>
          </p:nvCxnSpPr>
          <p:spPr>
            <a:xfrm rot="10800000">
              <a:off x="4334013" y="2128750"/>
              <a:ext cx="7800" cy="265200"/>
            </a:xfrm>
            <a:prstGeom prst="straightConnector1">
              <a:avLst/>
            </a:prstGeom>
            <a:noFill/>
            <a:ln w="19050" cap="flat" cmpd="sng">
              <a:solidFill>
                <a:srgbClr val="00B05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50" name="Google Shape;250;p1"/>
            <p:cNvSpPr txBox="1"/>
            <p:nvPr/>
          </p:nvSpPr>
          <p:spPr>
            <a:xfrm>
              <a:off x="4246563" y="2686050"/>
              <a:ext cx="1006475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Modelling scientific concepts</a:t>
              </a:r>
              <a:endParaRPr/>
            </a:p>
          </p:txBody>
        </p:sp>
        <p:sp>
          <p:nvSpPr>
            <p:cNvPr id="251" name="Google Shape;251;p1"/>
            <p:cNvSpPr txBox="1"/>
            <p:nvPr/>
          </p:nvSpPr>
          <p:spPr>
            <a:xfrm>
              <a:off x="3233738" y="2543175"/>
              <a:ext cx="855662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Analysis of secondary data</a:t>
              </a:r>
              <a:endParaRPr/>
            </a:p>
          </p:txBody>
        </p:sp>
        <p:cxnSp>
          <p:nvCxnSpPr>
            <p:cNvPr id="252" name="Google Shape;252;p1"/>
            <p:cNvCxnSpPr/>
            <p:nvPr/>
          </p:nvCxnSpPr>
          <p:spPr>
            <a:xfrm rot="10800000" flipH="1">
              <a:off x="2638425" y="2058988"/>
              <a:ext cx="1588" cy="477837"/>
            </a:xfrm>
            <a:prstGeom prst="straightConnector1">
              <a:avLst/>
            </a:prstGeom>
            <a:noFill/>
            <a:ln w="19050" cap="flat" cmpd="sng">
              <a:solidFill>
                <a:srgbClr val="00B05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53" name="Google Shape;253;p1"/>
            <p:cNvSpPr txBox="1"/>
            <p:nvPr/>
          </p:nvSpPr>
          <p:spPr>
            <a:xfrm>
              <a:off x="2008188" y="2527300"/>
              <a:ext cx="1111250" cy="4603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Drawing graphs and analysing graphical data</a:t>
              </a:r>
              <a:endParaRPr/>
            </a:p>
          </p:txBody>
        </p:sp>
        <p:cxnSp>
          <p:nvCxnSpPr>
            <p:cNvPr id="254" name="Google Shape;254;p1"/>
            <p:cNvCxnSpPr/>
            <p:nvPr/>
          </p:nvCxnSpPr>
          <p:spPr>
            <a:xfrm rot="10800000">
              <a:off x="1973263" y="2033588"/>
              <a:ext cx="15875" cy="554037"/>
            </a:xfrm>
            <a:prstGeom prst="straightConnector1">
              <a:avLst/>
            </a:prstGeom>
            <a:noFill/>
            <a:ln w="19050" cap="flat" cmpd="sng">
              <a:solidFill>
                <a:srgbClr val="00B05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55" name="Google Shape;255;p1"/>
            <p:cNvSpPr txBox="1"/>
            <p:nvPr/>
          </p:nvSpPr>
          <p:spPr>
            <a:xfrm>
              <a:off x="2176463" y="13998575"/>
              <a:ext cx="588962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Nutrients</a:t>
              </a:r>
              <a:endParaRPr/>
            </a:p>
          </p:txBody>
        </p:sp>
        <p:sp>
          <p:nvSpPr>
            <p:cNvPr id="256" name="Google Shape;256;p1"/>
            <p:cNvSpPr txBox="1"/>
            <p:nvPr/>
          </p:nvSpPr>
          <p:spPr>
            <a:xfrm>
              <a:off x="6299200" y="9567863"/>
              <a:ext cx="803275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Stem cells</a:t>
              </a:r>
              <a:endParaRPr/>
            </a:p>
          </p:txBody>
        </p:sp>
        <p:cxnSp>
          <p:nvCxnSpPr>
            <p:cNvPr id="257" name="Google Shape;257;p1"/>
            <p:cNvCxnSpPr/>
            <p:nvPr/>
          </p:nvCxnSpPr>
          <p:spPr>
            <a:xfrm rot="10800000" flipH="1">
              <a:off x="8202613" y="9483725"/>
              <a:ext cx="9525" cy="268288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58" name="Google Shape;258;p1"/>
            <p:cNvSpPr txBox="1"/>
            <p:nvPr/>
          </p:nvSpPr>
          <p:spPr>
            <a:xfrm>
              <a:off x="6805613" y="9596438"/>
              <a:ext cx="742950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Osmosis</a:t>
              </a:r>
              <a:endParaRPr/>
            </a:p>
          </p:txBody>
        </p:sp>
        <p:cxnSp>
          <p:nvCxnSpPr>
            <p:cNvPr id="259" name="Google Shape;259;p1"/>
            <p:cNvCxnSpPr/>
            <p:nvPr/>
          </p:nvCxnSpPr>
          <p:spPr>
            <a:xfrm rot="10800000">
              <a:off x="8731250" y="8961438"/>
              <a:ext cx="346075" cy="138112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60" name="Google Shape;260;p1"/>
            <p:cNvSpPr txBox="1"/>
            <p:nvPr/>
          </p:nvSpPr>
          <p:spPr>
            <a:xfrm>
              <a:off x="7947025" y="15470188"/>
              <a:ext cx="927100" cy="8397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48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7</a:t>
              </a:r>
              <a:endParaRPr/>
            </a:p>
          </p:txBody>
        </p:sp>
        <p:sp>
          <p:nvSpPr>
            <p:cNvPr id="261" name="Google Shape;261;p1"/>
            <p:cNvSpPr txBox="1"/>
            <p:nvPr/>
          </p:nvSpPr>
          <p:spPr>
            <a:xfrm>
              <a:off x="8005763" y="15357475"/>
              <a:ext cx="841375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YEAR</a:t>
              </a:r>
              <a:endParaRPr/>
            </a:p>
          </p:txBody>
        </p:sp>
        <p:sp>
          <p:nvSpPr>
            <p:cNvPr id="262" name="Google Shape;262;p1"/>
            <p:cNvSpPr txBox="1"/>
            <p:nvPr/>
          </p:nvSpPr>
          <p:spPr>
            <a:xfrm>
              <a:off x="6026150" y="15636875"/>
              <a:ext cx="841375" cy="461963"/>
            </a:xfrm>
            <a:prstGeom prst="rect">
              <a:avLst/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Cells</a:t>
              </a:r>
              <a:endParaRPr sz="2400" b="1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endParaRPr>
            </a:p>
          </p:txBody>
        </p:sp>
        <p:sp>
          <p:nvSpPr>
            <p:cNvPr id="263" name="Google Shape;263;p1"/>
            <p:cNvSpPr txBox="1"/>
            <p:nvPr/>
          </p:nvSpPr>
          <p:spPr>
            <a:xfrm>
              <a:off x="7273925" y="15233650"/>
              <a:ext cx="631825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Observing cells</a:t>
              </a:r>
              <a:endParaRPr/>
            </a:p>
          </p:txBody>
        </p:sp>
        <p:sp>
          <p:nvSpPr>
            <p:cNvPr id="264" name="Google Shape;264;p1"/>
            <p:cNvSpPr txBox="1"/>
            <p:nvPr/>
          </p:nvSpPr>
          <p:spPr>
            <a:xfrm>
              <a:off x="5770563" y="15246350"/>
              <a:ext cx="774700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Movement of substances</a:t>
              </a:r>
              <a:endParaRPr/>
            </a:p>
          </p:txBody>
        </p:sp>
        <p:sp>
          <p:nvSpPr>
            <p:cNvPr id="265" name="Google Shape;265;p1"/>
            <p:cNvSpPr/>
            <p:nvPr/>
          </p:nvSpPr>
          <p:spPr>
            <a:xfrm>
              <a:off x="5607050" y="15433675"/>
              <a:ext cx="88900" cy="681038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6" name="Google Shape;266;p1"/>
            <p:cNvSpPr txBox="1"/>
            <p:nvPr/>
          </p:nvSpPr>
          <p:spPr>
            <a:xfrm>
              <a:off x="3503613" y="15651163"/>
              <a:ext cx="1420812" cy="400050"/>
            </a:xfrm>
            <a:prstGeom prst="rect">
              <a:avLst/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Body systems</a:t>
              </a:r>
              <a:endParaRPr/>
            </a:p>
          </p:txBody>
        </p:sp>
        <p:sp>
          <p:nvSpPr>
            <p:cNvPr id="267" name="Google Shape;267;p1"/>
            <p:cNvSpPr txBox="1"/>
            <p:nvPr/>
          </p:nvSpPr>
          <p:spPr>
            <a:xfrm>
              <a:off x="4954588" y="16079788"/>
              <a:ext cx="617537" cy="338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Gas exchange</a:t>
              </a:r>
              <a:endParaRPr/>
            </a:p>
          </p:txBody>
        </p:sp>
        <p:sp>
          <p:nvSpPr>
            <p:cNvPr id="268" name="Google Shape;268;p1"/>
            <p:cNvSpPr txBox="1"/>
            <p:nvPr/>
          </p:nvSpPr>
          <p:spPr>
            <a:xfrm>
              <a:off x="4398963" y="16100425"/>
              <a:ext cx="617537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Breathing</a:t>
              </a:r>
              <a:endParaRPr/>
            </a:p>
          </p:txBody>
        </p:sp>
        <p:sp>
          <p:nvSpPr>
            <p:cNvPr id="269" name="Google Shape;269;p1"/>
            <p:cNvSpPr txBox="1"/>
            <p:nvPr/>
          </p:nvSpPr>
          <p:spPr>
            <a:xfrm>
              <a:off x="3668713" y="16144875"/>
              <a:ext cx="806450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Movement: Muscles</a:t>
              </a:r>
              <a:endParaRPr/>
            </a:p>
          </p:txBody>
        </p:sp>
        <p:sp>
          <p:nvSpPr>
            <p:cNvPr id="270" name="Google Shape;270;p1"/>
            <p:cNvSpPr/>
            <p:nvPr/>
          </p:nvSpPr>
          <p:spPr>
            <a:xfrm>
              <a:off x="3194050" y="15513050"/>
              <a:ext cx="90488" cy="681038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1" name="Google Shape;271;p1"/>
            <p:cNvSpPr txBox="1"/>
            <p:nvPr/>
          </p:nvSpPr>
          <p:spPr>
            <a:xfrm>
              <a:off x="3552825" y="15222538"/>
              <a:ext cx="715963" cy="338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Movement: joints</a:t>
              </a:r>
              <a:endParaRPr/>
            </a:p>
          </p:txBody>
        </p:sp>
        <p:sp>
          <p:nvSpPr>
            <p:cNvPr id="272" name="Google Shape;272;p1"/>
            <p:cNvSpPr txBox="1"/>
            <p:nvPr/>
          </p:nvSpPr>
          <p:spPr>
            <a:xfrm>
              <a:off x="1011238" y="13547725"/>
              <a:ext cx="1003300" cy="8318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48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8</a:t>
              </a:r>
              <a:endParaRPr/>
            </a:p>
          </p:txBody>
        </p:sp>
        <p:sp>
          <p:nvSpPr>
            <p:cNvPr id="273" name="Google Shape;273;p1"/>
            <p:cNvSpPr txBox="1"/>
            <p:nvPr/>
          </p:nvSpPr>
          <p:spPr>
            <a:xfrm>
              <a:off x="1073150" y="13430250"/>
              <a:ext cx="841375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YEAR</a:t>
              </a:r>
              <a:endParaRPr/>
            </a:p>
          </p:txBody>
        </p:sp>
        <p:cxnSp>
          <p:nvCxnSpPr>
            <p:cNvPr id="274" name="Google Shape;274;p1"/>
            <p:cNvCxnSpPr/>
            <p:nvPr/>
          </p:nvCxnSpPr>
          <p:spPr>
            <a:xfrm>
              <a:off x="3076575" y="15397163"/>
              <a:ext cx="15875" cy="320675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275" name="Google Shape;275;p1"/>
            <p:cNvCxnSpPr/>
            <p:nvPr/>
          </p:nvCxnSpPr>
          <p:spPr>
            <a:xfrm rot="10800000" flipH="1">
              <a:off x="2201863" y="16046450"/>
              <a:ext cx="3175" cy="271463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276" name="Google Shape;276;p1"/>
            <p:cNvCxnSpPr/>
            <p:nvPr/>
          </p:nvCxnSpPr>
          <p:spPr>
            <a:xfrm>
              <a:off x="2181225" y="15352713"/>
              <a:ext cx="4763" cy="246062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77" name="Google Shape;277;p1"/>
            <p:cNvSpPr txBox="1"/>
            <p:nvPr/>
          </p:nvSpPr>
          <p:spPr>
            <a:xfrm>
              <a:off x="2165350" y="16100425"/>
              <a:ext cx="881063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Reproductive systems</a:t>
              </a:r>
              <a:endParaRPr/>
            </a:p>
          </p:txBody>
        </p:sp>
        <p:sp>
          <p:nvSpPr>
            <p:cNvPr id="278" name="Google Shape;278;p1"/>
            <p:cNvSpPr txBox="1"/>
            <p:nvPr/>
          </p:nvSpPr>
          <p:spPr>
            <a:xfrm>
              <a:off x="1797050" y="15011400"/>
              <a:ext cx="660400" cy="4619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The menstrual cycle?</a:t>
              </a:r>
              <a:endParaRPr/>
            </a:p>
          </p:txBody>
        </p:sp>
        <p:cxnSp>
          <p:nvCxnSpPr>
            <p:cNvPr id="279" name="Google Shape;279;p1"/>
            <p:cNvCxnSpPr/>
            <p:nvPr/>
          </p:nvCxnSpPr>
          <p:spPr>
            <a:xfrm rot="10800000" flipH="1">
              <a:off x="1339850" y="15884525"/>
              <a:ext cx="244475" cy="188913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80" name="Google Shape;280;p1"/>
            <p:cNvSpPr txBox="1"/>
            <p:nvPr/>
          </p:nvSpPr>
          <p:spPr>
            <a:xfrm>
              <a:off x="1382713" y="16019463"/>
              <a:ext cx="747712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Development of a fetus</a:t>
              </a:r>
              <a:endParaRPr/>
            </a:p>
          </p:txBody>
        </p:sp>
        <p:sp>
          <p:nvSpPr>
            <p:cNvPr id="281" name="Google Shape;281;p1"/>
            <p:cNvSpPr txBox="1"/>
            <p:nvPr/>
          </p:nvSpPr>
          <p:spPr>
            <a:xfrm>
              <a:off x="793750" y="15498763"/>
              <a:ext cx="688975" cy="4603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Fertilisation and germination</a:t>
              </a:r>
              <a:endParaRPr/>
            </a:p>
          </p:txBody>
        </p:sp>
        <p:sp>
          <p:nvSpPr>
            <p:cNvPr id="282" name="Google Shape;282;p1"/>
            <p:cNvSpPr/>
            <p:nvPr/>
          </p:nvSpPr>
          <p:spPr>
            <a:xfrm rot="3660063">
              <a:off x="730250" y="16663988"/>
              <a:ext cx="90487" cy="681038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3" name="Google Shape;283;p1"/>
            <p:cNvSpPr txBox="1"/>
            <p:nvPr/>
          </p:nvSpPr>
          <p:spPr>
            <a:xfrm rot="-6420792">
              <a:off x="705644" y="14920119"/>
              <a:ext cx="1590675" cy="4619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Reproduction</a:t>
              </a:r>
              <a:endParaRPr/>
            </a:p>
          </p:txBody>
        </p:sp>
        <p:sp>
          <p:nvSpPr>
            <p:cNvPr id="284" name="Google Shape;284;p1"/>
            <p:cNvSpPr txBox="1"/>
            <p:nvPr/>
          </p:nvSpPr>
          <p:spPr>
            <a:xfrm>
              <a:off x="1627188" y="14598650"/>
              <a:ext cx="714375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Flowers and pollination</a:t>
              </a:r>
              <a:endParaRPr/>
            </a:p>
          </p:txBody>
        </p:sp>
        <p:sp>
          <p:nvSpPr>
            <p:cNvPr id="285" name="Google Shape;285;p1"/>
            <p:cNvSpPr txBox="1"/>
            <p:nvPr/>
          </p:nvSpPr>
          <p:spPr>
            <a:xfrm>
              <a:off x="2268538" y="13541375"/>
              <a:ext cx="2051050" cy="4000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Health and Lifestyle</a:t>
              </a:r>
              <a:endParaRPr/>
            </a:p>
          </p:txBody>
        </p:sp>
        <p:cxnSp>
          <p:nvCxnSpPr>
            <p:cNvPr id="286" name="Google Shape;286;p1"/>
            <p:cNvCxnSpPr/>
            <p:nvPr/>
          </p:nvCxnSpPr>
          <p:spPr>
            <a:xfrm flipH="1">
              <a:off x="2238375" y="13134975"/>
              <a:ext cx="3175" cy="315913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287" name="Google Shape;287;p1"/>
            <p:cNvCxnSpPr/>
            <p:nvPr/>
          </p:nvCxnSpPr>
          <p:spPr>
            <a:xfrm rot="10800000" flipH="1">
              <a:off x="2714625" y="13968413"/>
              <a:ext cx="1588" cy="266700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288" name="Google Shape;288;p1"/>
            <p:cNvCxnSpPr/>
            <p:nvPr/>
          </p:nvCxnSpPr>
          <p:spPr>
            <a:xfrm rot="10800000">
              <a:off x="3381375" y="13950950"/>
              <a:ext cx="7938" cy="360363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89" name="Google Shape;289;p1"/>
            <p:cNvSpPr txBox="1"/>
            <p:nvPr/>
          </p:nvSpPr>
          <p:spPr>
            <a:xfrm>
              <a:off x="3130550" y="13096875"/>
              <a:ext cx="706438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Digestive system</a:t>
              </a:r>
              <a:endParaRPr/>
            </a:p>
          </p:txBody>
        </p:sp>
        <p:sp>
          <p:nvSpPr>
            <p:cNvPr id="290" name="Google Shape;290;p1"/>
            <p:cNvSpPr/>
            <p:nvPr/>
          </p:nvSpPr>
          <p:spPr>
            <a:xfrm>
              <a:off x="4116388" y="13314363"/>
              <a:ext cx="61912" cy="684212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1" name="Google Shape;291;p1"/>
            <p:cNvSpPr txBox="1"/>
            <p:nvPr/>
          </p:nvSpPr>
          <p:spPr>
            <a:xfrm>
              <a:off x="4457700" y="13512800"/>
              <a:ext cx="1733550" cy="4000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Ecosystem processes</a:t>
              </a:r>
              <a:endParaRPr/>
            </a:p>
          </p:txBody>
        </p:sp>
        <p:sp>
          <p:nvSpPr>
            <p:cNvPr id="292" name="Google Shape;292;p1"/>
            <p:cNvSpPr/>
            <p:nvPr/>
          </p:nvSpPr>
          <p:spPr>
            <a:xfrm>
              <a:off x="6519863" y="13306425"/>
              <a:ext cx="74612" cy="758825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3" name="Google Shape;293;p1"/>
            <p:cNvSpPr txBox="1"/>
            <p:nvPr/>
          </p:nvSpPr>
          <p:spPr>
            <a:xfrm>
              <a:off x="6561138" y="13335000"/>
              <a:ext cx="1825625" cy="647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Adaptation and Inheritance</a:t>
              </a:r>
              <a:endParaRPr/>
            </a:p>
          </p:txBody>
        </p:sp>
        <p:sp>
          <p:nvSpPr>
            <p:cNvPr id="294" name="Google Shape;294;p1"/>
            <p:cNvSpPr txBox="1"/>
            <p:nvPr/>
          </p:nvSpPr>
          <p:spPr>
            <a:xfrm>
              <a:off x="6488113" y="13208000"/>
              <a:ext cx="695325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Variation</a:t>
              </a:r>
              <a:endParaRPr/>
            </a:p>
          </p:txBody>
        </p:sp>
        <p:sp>
          <p:nvSpPr>
            <p:cNvPr id="295" name="Google Shape;295;p1"/>
            <p:cNvSpPr txBox="1"/>
            <p:nvPr/>
          </p:nvSpPr>
          <p:spPr>
            <a:xfrm>
              <a:off x="7219950" y="13965238"/>
              <a:ext cx="844550" cy="338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Adapting to change</a:t>
              </a:r>
              <a:endParaRPr/>
            </a:p>
          </p:txBody>
        </p:sp>
        <p:cxnSp>
          <p:nvCxnSpPr>
            <p:cNvPr id="296" name="Google Shape;296;p1"/>
            <p:cNvCxnSpPr/>
            <p:nvPr/>
          </p:nvCxnSpPr>
          <p:spPr>
            <a:xfrm rot="10800000" flipH="1">
              <a:off x="6065838" y="13900150"/>
              <a:ext cx="3175" cy="347663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297" name="Google Shape;297;p1"/>
            <p:cNvSpPr txBox="1"/>
            <p:nvPr/>
          </p:nvSpPr>
          <p:spPr>
            <a:xfrm>
              <a:off x="3575050" y="11080750"/>
              <a:ext cx="2001838" cy="522288"/>
            </a:xfrm>
            <a:prstGeom prst="rect">
              <a:avLst/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Ecology</a:t>
              </a:r>
              <a:endParaRPr/>
            </a:p>
          </p:txBody>
        </p:sp>
        <p:sp>
          <p:nvSpPr>
            <p:cNvPr id="298" name="Google Shape;298;p1"/>
            <p:cNvSpPr/>
            <p:nvPr/>
          </p:nvSpPr>
          <p:spPr>
            <a:xfrm rot="1017895">
              <a:off x="7135988" y="11539042"/>
              <a:ext cx="1693184" cy="231955"/>
            </a:xfrm>
            <a:prstGeom prst="rect">
              <a:avLst/>
            </a:prstGeom>
          </p:spPr>
          <p:txBody>
            <a:bodyPr>
              <a:prstTxWarp prst="textPlain">
                <a:avLst/>
              </a:prstTxWarp>
            </a:bodyPr>
            <a:lstStyle/>
            <a:p>
              <a:pPr lvl="0" algn="ctr"/>
              <a:r>
                <a:rPr b="0" i="0">
                  <a:ln>
                    <a:noFill/>
                  </a:ln>
                  <a:solidFill>
                    <a:schemeClr val="dk1"/>
                  </a:solidFill>
                  <a:latin typeface="Gill Sans"/>
                </a:rPr>
                <a:t>Cells </a:t>
              </a:r>
            </a:p>
          </p:txBody>
        </p:sp>
        <p:cxnSp>
          <p:nvCxnSpPr>
            <p:cNvPr id="299" name="Google Shape;299;p1"/>
            <p:cNvCxnSpPr/>
            <p:nvPr/>
          </p:nvCxnSpPr>
          <p:spPr>
            <a:xfrm flipH="1">
              <a:off x="8872538" y="12007850"/>
              <a:ext cx="214312" cy="57150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300" name="Google Shape;300;p1"/>
            <p:cNvSpPr txBox="1"/>
            <p:nvPr/>
          </p:nvSpPr>
          <p:spPr>
            <a:xfrm>
              <a:off x="8853488" y="11533188"/>
              <a:ext cx="811212" cy="4619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Prokaryotes and Eukaryotes</a:t>
              </a:r>
              <a:endParaRPr/>
            </a:p>
          </p:txBody>
        </p:sp>
        <p:cxnSp>
          <p:nvCxnSpPr>
            <p:cNvPr id="301" name="Google Shape;301;p1"/>
            <p:cNvCxnSpPr/>
            <p:nvPr/>
          </p:nvCxnSpPr>
          <p:spPr>
            <a:xfrm>
              <a:off x="7485063" y="10825163"/>
              <a:ext cx="15875" cy="358775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302" name="Google Shape;302;p1"/>
            <p:cNvSpPr txBox="1"/>
            <p:nvPr/>
          </p:nvSpPr>
          <p:spPr>
            <a:xfrm>
              <a:off x="7467600" y="10780713"/>
              <a:ext cx="800100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Organisation hierachy</a:t>
              </a:r>
              <a:endParaRPr/>
            </a:p>
          </p:txBody>
        </p:sp>
        <p:sp>
          <p:nvSpPr>
            <p:cNvPr id="303" name="Google Shape;303;p1"/>
            <p:cNvSpPr/>
            <p:nvPr/>
          </p:nvSpPr>
          <p:spPr>
            <a:xfrm>
              <a:off x="6856413" y="11041063"/>
              <a:ext cx="74612" cy="758825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304" name="Google Shape;304;p1"/>
            <p:cNvCxnSpPr/>
            <p:nvPr/>
          </p:nvCxnSpPr>
          <p:spPr>
            <a:xfrm flipH="1">
              <a:off x="6189663" y="10871200"/>
              <a:ext cx="1587" cy="373063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05" name="Google Shape;305;p1"/>
            <p:cNvCxnSpPr/>
            <p:nvPr/>
          </p:nvCxnSpPr>
          <p:spPr>
            <a:xfrm rot="10800000">
              <a:off x="6218238" y="11574463"/>
              <a:ext cx="0" cy="322262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306" name="Google Shape;306;p1"/>
            <p:cNvSpPr txBox="1"/>
            <p:nvPr/>
          </p:nvSpPr>
          <p:spPr>
            <a:xfrm>
              <a:off x="6143625" y="10796588"/>
              <a:ext cx="908050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Abiotic and Biotic factors</a:t>
              </a:r>
              <a:endParaRPr/>
            </a:p>
          </p:txBody>
        </p:sp>
        <p:sp>
          <p:nvSpPr>
            <p:cNvPr id="307" name="Google Shape;307;p1"/>
            <p:cNvSpPr txBox="1"/>
            <p:nvPr/>
          </p:nvSpPr>
          <p:spPr>
            <a:xfrm>
              <a:off x="5451475" y="10699750"/>
              <a:ext cx="842963" cy="4619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Adaptations for hot and cold environments</a:t>
              </a:r>
              <a:endParaRPr/>
            </a:p>
          </p:txBody>
        </p:sp>
        <p:sp>
          <p:nvSpPr>
            <p:cNvPr id="308" name="Google Shape;308;p1"/>
            <p:cNvSpPr txBox="1"/>
            <p:nvPr/>
          </p:nvSpPr>
          <p:spPr>
            <a:xfrm>
              <a:off x="5446713" y="11642725"/>
              <a:ext cx="747712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Adaptations</a:t>
              </a:r>
              <a:endParaRPr/>
            </a:p>
          </p:txBody>
        </p:sp>
        <p:sp>
          <p:nvSpPr>
            <p:cNvPr id="309" name="Google Shape;309;p1"/>
            <p:cNvSpPr txBox="1"/>
            <p:nvPr/>
          </p:nvSpPr>
          <p:spPr>
            <a:xfrm>
              <a:off x="4770438" y="11693525"/>
              <a:ext cx="747712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Distribution of organisms</a:t>
              </a:r>
              <a:endParaRPr/>
            </a:p>
          </p:txBody>
        </p:sp>
        <p:sp>
          <p:nvSpPr>
            <p:cNvPr id="310" name="Google Shape;310;p1"/>
            <p:cNvSpPr txBox="1"/>
            <p:nvPr/>
          </p:nvSpPr>
          <p:spPr>
            <a:xfrm>
              <a:off x="4386263" y="10817225"/>
              <a:ext cx="581025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Predator prey</a:t>
              </a:r>
              <a:endParaRPr/>
            </a:p>
          </p:txBody>
        </p:sp>
        <p:sp>
          <p:nvSpPr>
            <p:cNvPr id="311" name="Google Shape;311;p1"/>
            <p:cNvSpPr/>
            <p:nvPr/>
          </p:nvSpPr>
          <p:spPr>
            <a:xfrm>
              <a:off x="2692400" y="11071225"/>
              <a:ext cx="74613" cy="758825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2" name="Google Shape;312;p1"/>
            <p:cNvSpPr txBox="1"/>
            <p:nvPr/>
          </p:nvSpPr>
          <p:spPr>
            <a:xfrm rot="-5916623">
              <a:off x="746919" y="10257631"/>
              <a:ext cx="1284288" cy="460375"/>
            </a:xfrm>
            <a:prstGeom prst="rect">
              <a:avLst/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Disease</a:t>
              </a:r>
              <a:endParaRPr/>
            </a:p>
          </p:txBody>
        </p:sp>
        <p:sp>
          <p:nvSpPr>
            <p:cNvPr id="313" name="Google Shape;313;p1"/>
            <p:cNvSpPr txBox="1"/>
            <p:nvPr/>
          </p:nvSpPr>
          <p:spPr>
            <a:xfrm>
              <a:off x="2101850" y="11687175"/>
              <a:ext cx="682625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Disease</a:t>
              </a:r>
              <a:endParaRPr/>
            </a:p>
          </p:txBody>
        </p:sp>
        <p:sp>
          <p:nvSpPr>
            <p:cNvPr id="314" name="Google Shape;314;p1"/>
            <p:cNvSpPr txBox="1"/>
            <p:nvPr/>
          </p:nvSpPr>
          <p:spPr>
            <a:xfrm>
              <a:off x="725488" y="10877550"/>
              <a:ext cx="827087" cy="4619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Human defence systems</a:t>
              </a:r>
              <a:endParaRPr/>
            </a:p>
          </p:txBody>
        </p:sp>
        <p:sp>
          <p:nvSpPr>
            <p:cNvPr id="315" name="Google Shape;315;p1"/>
            <p:cNvSpPr txBox="1"/>
            <p:nvPr/>
          </p:nvSpPr>
          <p:spPr>
            <a:xfrm>
              <a:off x="1568450" y="10358438"/>
              <a:ext cx="827088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Fungal and protist diseases</a:t>
              </a:r>
              <a:endParaRPr/>
            </a:p>
          </p:txBody>
        </p:sp>
        <p:sp>
          <p:nvSpPr>
            <p:cNvPr id="316" name="Google Shape;316;p1"/>
            <p:cNvSpPr txBox="1"/>
            <p:nvPr/>
          </p:nvSpPr>
          <p:spPr>
            <a:xfrm>
              <a:off x="2954338" y="11696700"/>
              <a:ext cx="850900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Carbon cycle</a:t>
              </a:r>
              <a:endParaRPr/>
            </a:p>
          </p:txBody>
        </p:sp>
        <p:cxnSp>
          <p:nvCxnSpPr>
            <p:cNvPr id="317" name="Google Shape;317;p1"/>
            <p:cNvCxnSpPr/>
            <p:nvPr/>
          </p:nvCxnSpPr>
          <p:spPr>
            <a:xfrm flipH="1">
              <a:off x="1627188" y="10691813"/>
              <a:ext cx="293687" cy="112712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318" name="Google Shape;318;p1"/>
            <p:cNvSpPr txBox="1"/>
            <p:nvPr/>
          </p:nvSpPr>
          <p:spPr>
            <a:xfrm>
              <a:off x="2773363" y="9077325"/>
              <a:ext cx="3303587" cy="4000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Tissues, organs and organ systems</a:t>
              </a:r>
              <a:endParaRPr/>
            </a:p>
          </p:txBody>
        </p:sp>
        <p:sp>
          <p:nvSpPr>
            <p:cNvPr id="319" name="Google Shape;319;p1"/>
            <p:cNvSpPr txBox="1"/>
            <p:nvPr/>
          </p:nvSpPr>
          <p:spPr>
            <a:xfrm>
              <a:off x="4657725" y="9561513"/>
              <a:ext cx="854075" cy="4619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Non communicable disease</a:t>
              </a:r>
              <a:endParaRPr/>
            </a:p>
          </p:txBody>
        </p:sp>
        <p:cxnSp>
          <p:nvCxnSpPr>
            <p:cNvPr id="320" name="Google Shape;320;p1"/>
            <p:cNvCxnSpPr/>
            <p:nvPr/>
          </p:nvCxnSpPr>
          <p:spPr>
            <a:xfrm rot="10800000" flipH="1">
              <a:off x="4672013" y="9507538"/>
              <a:ext cx="12700" cy="284162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21" name="Google Shape;321;p1"/>
            <p:cNvCxnSpPr/>
            <p:nvPr/>
          </p:nvCxnSpPr>
          <p:spPr>
            <a:xfrm>
              <a:off x="4637088" y="8726488"/>
              <a:ext cx="20637" cy="455612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22" name="Google Shape;322;p1"/>
            <p:cNvCxnSpPr/>
            <p:nvPr/>
          </p:nvCxnSpPr>
          <p:spPr>
            <a:xfrm rot="10800000" flipH="1">
              <a:off x="6854825" y="9548813"/>
              <a:ext cx="11113" cy="284162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323" name="Google Shape;323;p1"/>
            <p:cNvSpPr/>
            <p:nvPr/>
          </p:nvSpPr>
          <p:spPr>
            <a:xfrm>
              <a:off x="5765800" y="8897938"/>
              <a:ext cx="74613" cy="758825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4" name="Google Shape;324;p1"/>
            <p:cNvSpPr txBox="1"/>
            <p:nvPr/>
          </p:nvSpPr>
          <p:spPr>
            <a:xfrm>
              <a:off x="5670550" y="9178925"/>
              <a:ext cx="1838325" cy="3079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4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Cell division and transport</a:t>
              </a:r>
              <a:endParaRPr/>
            </a:p>
          </p:txBody>
        </p:sp>
        <p:sp>
          <p:nvSpPr>
            <p:cNvPr id="325" name="Google Shape;325;p1"/>
            <p:cNvSpPr txBox="1"/>
            <p:nvPr/>
          </p:nvSpPr>
          <p:spPr>
            <a:xfrm>
              <a:off x="6488113" y="8839200"/>
              <a:ext cx="696912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Diffusion</a:t>
              </a:r>
              <a:endParaRPr/>
            </a:p>
          </p:txBody>
        </p:sp>
        <p:sp>
          <p:nvSpPr>
            <p:cNvPr id="326" name="Google Shape;326;p1"/>
            <p:cNvSpPr txBox="1"/>
            <p:nvPr/>
          </p:nvSpPr>
          <p:spPr>
            <a:xfrm>
              <a:off x="6964363" y="8718550"/>
              <a:ext cx="742950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Active Transport</a:t>
              </a:r>
              <a:endParaRPr/>
            </a:p>
          </p:txBody>
        </p:sp>
        <p:sp>
          <p:nvSpPr>
            <p:cNvPr id="327" name="Google Shape;327;p1"/>
            <p:cNvSpPr txBox="1"/>
            <p:nvPr/>
          </p:nvSpPr>
          <p:spPr>
            <a:xfrm>
              <a:off x="7440613" y="9567863"/>
              <a:ext cx="852487" cy="338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Photosynthesis reaction</a:t>
              </a:r>
              <a:endParaRPr/>
            </a:p>
          </p:txBody>
        </p:sp>
        <p:sp>
          <p:nvSpPr>
            <p:cNvPr id="328" name="Google Shape;328;p1"/>
            <p:cNvSpPr txBox="1"/>
            <p:nvPr/>
          </p:nvSpPr>
          <p:spPr>
            <a:xfrm>
              <a:off x="8647113" y="9107488"/>
              <a:ext cx="665162" cy="338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Uses of Glucose</a:t>
              </a:r>
              <a:endParaRPr/>
            </a:p>
          </p:txBody>
        </p:sp>
        <p:sp>
          <p:nvSpPr>
            <p:cNvPr id="329" name="Google Shape;329;p1"/>
            <p:cNvSpPr txBox="1"/>
            <p:nvPr/>
          </p:nvSpPr>
          <p:spPr>
            <a:xfrm>
              <a:off x="7664450" y="7640638"/>
              <a:ext cx="742950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Metabolism</a:t>
              </a:r>
              <a:endParaRPr/>
            </a:p>
          </p:txBody>
        </p:sp>
        <p:sp>
          <p:nvSpPr>
            <p:cNvPr id="330" name="Google Shape;330;p1"/>
            <p:cNvSpPr txBox="1"/>
            <p:nvPr/>
          </p:nvSpPr>
          <p:spPr>
            <a:xfrm>
              <a:off x="7777163" y="7962900"/>
              <a:ext cx="742950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Aerobic respiration</a:t>
              </a:r>
              <a:endParaRPr/>
            </a:p>
          </p:txBody>
        </p:sp>
        <p:sp>
          <p:nvSpPr>
            <p:cNvPr id="331" name="Google Shape;331;p1"/>
            <p:cNvSpPr txBox="1"/>
            <p:nvPr/>
          </p:nvSpPr>
          <p:spPr>
            <a:xfrm>
              <a:off x="8901113" y="7807325"/>
              <a:ext cx="742950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Anaerobic respiration</a:t>
              </a:r>
              <a:endParaRPr/>
            </a:p>
          </p:txBody>
        </p:sp>
        <p:sp>
          <p:nvSpPr>
            <p:cNvPr id="332" name="Google Shape;332;p1"/>
            <p:cNvSpPr txBox="1"/>
            <p:nvPr/>
          </p:nvSpPr>
          <p:spPr>
            <a:xfrm>
              <a:off x="5637213" y="7424738"/>
              <a:ext cx="890587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Problems with the eye</a:t>
              </a:r>
              <a:endParaRPr/>
            </a:p>
          </p:txBody>
        </p:sp>
        <p:cxnSp>
          <p:nvCxnSpPr>
            <p:cNvPr id="333" name="Google Shape;333;p1"/>
            <p:cNvCxnSpPr/>
            <p:nvPr/>
          </p:nvCxnSpPr>
          <p:spPr>
            <a:xfrm flipH="1">
              <a:off x="8731250" y="7781925"/>
              <a:ext cx="474663" cy="11113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34" name="Google Shape;334;p1"/>
            <p:cNvCxnSpPr/>
            <p:nvPr/>
          </p:nvCxnSpPr>
          <p:spPr>
            <a:xfrm flipH="1">
              <a:off x="8456613" y="6958013"/>
              <a:ext cx="190500" cy="209550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35" name="Google Shape;335;p1"/>
            <p:cNvCxnSpPr/>
            <p:nvPr/>
          </p:nvCxnSpPr>
          <p:spPr>
            <a:xfrm>
              <a:off x="7002463" y="8861425"/>
              <a:ext cx="4762" cy="382588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36" name="Google Shape;336;p1"/>
            <p:cNvCxnSpPr/>
            <p:nvPr/>
          </p:nvCxnSpPr>
          <p:spPr>
            <a:xfrm flipH="1">
              <a:off x="7764463" y="8916988"/>
              <a:ext cx="4762" cy="247650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37" name="Google Shape;337;p1"/>
            <p:cNvCxnSpPr/>
            <p:nvPr/>
          </p:nvCxnSpPr>
          <p:spPr>
            <a:xfrm rot="10800000" flipH="1">
              <a:off x="7866063" y="7977188"/>
              <a:ext cx="620712" cy="20637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338" name="Google Shape;338;p1"/>
            <p:cNvSpPr/>
            <p:nvPr/>
          </p:nvSpPr>
          <p:spPr>
            <a:xfrm>
              <a:off x="7807325" y="6762750"/>
              <a:ext cx="79375" cy="677863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9" name="Google Shape;339;p1"/>
            <p:cNvSpPr txBox="1"/>
            <p:nvPr/>
          </p:nvSpPr>
          <p:spPr>
            <a:xfrm>
              <a:off x="5229225" y="6978650"/>
              <a:ext cx="2406650" cy="338138"/>
            </a:xfrm>
            <a:prstGeom prst="rect">
              <a:avLst/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Homeostasis and The nervous system</a:t>
              </a:r>
              <a:endParaRPr/>
            </a:p>
          </p:txBody>
        </p:sp>
        <p:sp>
          <p:nvSpPr>
            <p:cNvPr id="340" name="Google Shape;340;p1"/>
            <p:cNvSpPr txBox="1"/>
            <p:nvPr/>
          </p:nvSpPr>
          <p:spPr>
            <a:xfrm>
              <a:off x="6342063" y="7397750"/>
              <a:ext cx="639762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Structure of the eye</a:t>
              </a:r>
              <a:endParaRPr/>
            </a:p>
          </p:txBody>
        </p:sp>
        <p:sp>
          <p:nvSpPr>
            <p:cNvPr id="341" name="Google Shape;341;p1"/>
            <p:cNvSpPr txBox="1"/>
            <p:nvPr/>
          </p:nvSpPr>
          <p:spPr>
            <a:xfrm>
              <a:off x="6202363" y="6616700"/>
              <a:ext cx="792162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The Brain</a:t>
              </a:r>
              <a:endParaRPr/>
            </a:p>
          </p:txBody>
        </p:sp>
        <p:sp>
          <p:nvSpPr>
            <p:cNvPr id="342" name="Google Shape;342;p1"/>
            <p:cNvSpPr/>
            <p:nvPr/>
          </p:nvSpPr>
          <p:spPr>
            <a:xfrm rot="5400000">
              <a:off x="7747794" y="1547019"/>
              <a:ext cx="938212" cy="736600"/>
            </a:xfrm>
            <a:prstGeom prst="triangle">
              <a:avLst>
                <a:gd name="adj" fmla="val 50000"/>
              </a:avLst>
            </a:prstGeom>
            <a:solidFill>
              <a:srgbClr val="1F386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55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3" name="Google Shape;343;p1"/>
            <p:cNvSpPr txBox="1"/>
            <p:nvPr/>
          </p:nvSpPr>
          <p:spPr>
            <a:xfrm>
              <a:off x="750888" y="4968875"/>
              <a:ext cx="825500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Sex inheritance</a:t>
              </a:r>
              <a:endParaRPr/>
            </a:p>
          </p:txBody>
        </p:sp>
        <p:sp>
          <p:nvSpPr>
            <p:cNvPr id="344" name="Google Shape;344;p1"/>
            <p:cNvSpPr txBox="1"/>
            <p:nvPr/>
          </p:nvSpPr>
          <p:spPr>
            <a:xfrm>
              <a:off x="2841625" y="4691063"/>
              <a:ext cx="3221038" cy="369887"/>
            </a:xfrm>
            <a:prstGeom prst="rect">
              <a:avLst/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Variation, genetics and evolution</a:t>
              </a:r>
              <a:endParaRPr/>
            </a:p>
          </p:txBody>
        </p:sp>
        <p:sp>
          <p:nvSpPr>
            <p:cNvPr id="345" name="Google Shape;345;p1"/>
            <p:cNvSpPr txBox="1"/>
            <p:nvPr/>
          </p:nvSpPr>
          <p:spPr>
            <a:xfrm rot="-2582232">
              <a:off x="1044575" y="4994275"/>
              <a:ext cx="1419225" cy="338138"/>
            </a:xfrm>
            <a:prstGeom prst="rect">
              <a:avLst/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Asexual reproduction</a:t>
              </a:r>
              <a:endParaRPr/>
            </a:p>
          </p:txBody>
        </p:sp>
        <p:sp>
          <p:nvSpPr>
            <p:cNvPr id="249" name="Google Shape;249;p1"/>
            <p:cNvSpPr txBox="1"/>
            <p:nvPr/>
          </p:nvSpPr>
          <p:spPr>
            <a:xfrm>
              <a:off x="3838575" y="2393950"/>
              <a:ext cx="1006475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Assessing impact of scientific concepts</a:t>
              </a:r>
              <a:endParaRPr/>
            </a:p>
          </p:txBody>
        </p:sp>
        <p:sp>
          <p:nvSpPr>
            <p:cNvPr id="346" name="Google Shape;346;p1"/>
            <p:cNvSpPr txBox="1"/>
            <p:nvPr/>
          </p:nvSpPr>
          <p:spPr>
            <a:xfrm>
              <a:off x="7138988" y="2379663"/>
              <a:ext cx="733425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Risk Assessment</a:t>
              </a:r>
              <a:endParaRPr/>
            </a:p>
          </p:txBody>
        </p:sp>
        <p:sp>
          <p:nvSpPr>
            <p:cNvPr id="347" name="Google Shape;347;p1"/>
            <p:cNvSpPr txBox="1"/>
            <p:nvPr/>
          </p:nvSpPr>
          <p:spPr>
            <a:xfrm>
              <a:off x="2433638" y="2416175"/>
              <a:ext cx="1498600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Writing methods</a:t>
              </a:r>
              <a:endParaRPr/>
            </a:p>
          </p:txBody>
        </p:sp>
        <p:cxnSp>
          <p:nvCxnSpPr>
            <p:cNvPr id="348" name="Google Shape;348;p1"/>
            <p:cNvCxnSpPr/>
            <p:nvPr/>
          </p:nvCxnSpPr>
          <p:spPr>
            <a:xfrm rot="10800000">
              <a:off x="5664200" y="7275513"/>
              <a:ext cx="0" cy="327025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49" name="Google Shape;349;p1"/>
            <p:cNvCxnSpPr/>
            <p:nvPr/>
          </p:nvCxnSpPr>
          <p:spPr>
            <a:xfrm>
              <a:off x="6194425" y="6456363"/>
              <a:ext cx="4763" cy="434975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50" name="Google Shape;350;p1"/>
            <p:cNvCxnSpPr/>
            <p:nvPr/>
          </p:nvCxnSpPr>
          <p:spPr>
            <a:xfrm>
              <a:off x="5365750" y="6418263"/>
              <a:ext cx="9525" cy="504825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51" name="Google Shape;351;p1"/>
            <p:cNvCxnSpPr/>
            <p:nvPr/>
          </p:nvCxnSpPr>
          <p:spPr>
            <a:xfrm rot="10800000">
              <a:off x="6394450" y="7299325"/>
              <a:ext cx="0" cy="328613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52" name="Google Shape;352;p1"/>
            <p:cNvCxnSpPr/>
            <p:nvPr/>
          </p:nvCxnSpPr>
          <p:spPr>
            <a:xfrm rot="10800000">
              <a:off x="7018338" y="7285038"/>
              <a:ext cx="0" cy="328612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53" name="Google Shape;353;p1"/>
            <p:cNvCxnSpPr/>
            <p:nvPr/>
          </p:nvCxnSpPr>
          <p:spPr>
            <a:xfrm flipH="1">
              <a:off x="7358063" y="6450013"/>
              <a:ext cx="3175" cy="473075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54" name="Google Shape;354;p1"/>
            <p:cNvCxnSpPr/>
            <p:nvPr/>
          </p:nvCxnSpPr>
          <p:spPr>
            <a:xfrm rot="10800000" flipH="1">
              <a:off x="715963" y="6588125"/>
              <a:ext cx="514350" cy="7938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55" name="Google Shape;355;p1"/>
            <p:cNvCxnSpPr/>
            <p:nvPr/>
          </p:nvCxnSpPr>
          <p:spPr>
            <a:xfrm>
              <a:off x="608013" y="6049963"/>
              <a:ext cx="501650" cy="0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56" name="Google Shape;356;p1"/>
            <p:cNvCxnSpPr/>
            <p:nvPr/>
          </p:nvCxnSpPr>
          <p:spPr>
            <a:xfrm flipH="1">
              <a:off x="1658938" y="6399213"/>
              <a:ext cx="642937" cy="9525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57" name="Google Shape;357;p1"/>
            <p:cNvCxnSpPr/>
            <p:nvPr/>
          </p:nvCxnSpPr>
          <p:spPr>
            <a:xfrm flipH="1">
              <a:off x="1598613" y="6056313"/>
              <a:ext cx="644525" cy="9525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58" name="Google Shape;358;p1"/>
            <p:cNvCxnSpPr/>
            <p:nvPr/>
          </p:nvCxnSpPr>
          <p:spPr>
            <a:xfrm rot="10800000">
              <a:off x="7731125" y="2068513"/>
              <a:ext cx="0" cy="563562"/>
            </a:xfrm>
            <a:prstGeom prst="straightConnector1">
              <a:avLst/>
            </a:prstGeom>
            <a:noFill/>
            <a:ln w="19050" cap="flat" cmpd="sng">
              <a:solidFill>
                <a:srgbClr val="00B05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59" name="Google Shape;359;p1"/>
            <p:cNvCxnSpPr/>
            <p:nvPr/>
          </p:nvCxnSpPr>
          <p:spPr>
            <a:xfrm rot="10800000">
              <a:off x="7415213" y="2058988"/>
              <a:ext cx="0" cy="458787"/>
            </a:xfrm>
            <a:prstGeom prst="straightConnector1">
              <a:avLst/>
            </a:prstGeom>
            <a:noFill/>
            <a:ln w="19050" cap="flat" cmpd="sng">
              <a:solidFill>
                <a:srgbClr val="00B05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360" name="Google Shape;360;p1"/>
            <p:cNvSpPr txBox="1"/>
            <p:nvPr/>
          </p:nvSpPr>
          <p:spPr>
            <a:xfrm>
              <a:off x="2498725" y="1690688"/>
              <a:ext cx="5175250" cy="4159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Understanding and Applying Scientific Skills </a:t>
              </a:r>
              <a:endParaRPr/>
            </a:p>
          </p:txBody>
        </p:sp>
        <p:sp>
          <p:nvSpPr>
            <p:cNvPr id="361" name="Google Shape;361;p1"/>
            <p:cNvSpPr txBox="1"/>
            <p:nvPr/>
          </p:nvSpPr>
          <p:spPr>
            <a:xfrm rot="5400000">
              <a:off x="1212056" y="1751807"/>
              <a:ext cx="998537" cy="368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Year 7</a:t>
              </a:r>
              <a:endParaRPr/>
            </a:p>
          </p:txBody>
        </p:sp>
        <p:sp>
          <p:nvSpPr>
            <p:cNvPr id="362" name="Google Shape;362;p1"/>
            <p:cNvSpPr txBox="1"/>
            <p:nvPr/>
          </p:nvSpPr>
          <p:spPr>
            <a:xfrm rot="5400000">
              <a:off x="7454106" y="1786732"/>
              <a:ext cx="998537" cy="368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Year 11</a:t>
              </a:r>
              <a:endParaRPr/>
            </a:p>
          </p:txBody>
        </p:sp>
        <p:cxnSp>
          <p:nvCxnSpPr>
            <p:cNvPr id="363" name="Google Shape;363;p1"/>
            <p:cNvCxnSpPr/>
            <p:nvPr/>
          </p:nvCxnSpPr>
          <p:spPr>
            <a:xfrm flipH="1">
              <a:off x="1698625" y="14981238"/>
              <a:ext cx="261938" cy="85725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64" name="Google Shape;364;p1"/>
            <p:cNvCxnSpPr/>
            <p:nvPr/>
          </p:nvCxnSpPr>
          <p:spPr>
            <a:xfrm>
              <a:off x="7208838" y="15301913"/>
              <a:ext cx="12700" cy="344487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65" name="Google Shape;365;p1"/>
            <p:cNvCxnSpPr/>
            <p:nvPr/>
          </p:nvCxnSpPr>
          <p:spPr>
            <a:xfrm>
              <a:off x="5807075" y="15332075"/>
              <a:ext cx="12700" cy="344488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66" name="Google Shape;366;p1"/>
            <p:cNvCxnSpPr/>
            <p:nvPr/>
          </p:nvCxnSpPr>
          <p:spPr>
            <a:xfrm>
              <a:off x="6494463" y="15284450"/>
              <a:ext cx="12700" cy="342900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367" name="Google Shape;367;p1"/>
            <p:cNvSpPr txBox="1"/>
            <p:nvPr/>
          </p:nvSpPr>
          <p:spPr>
            <a:xfrm flipH="1">
              <a:off x="2190750" y="13074650"/>
              <a:ext cx="606425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Food tests</a:t>
              </a:r>
              <a:endParaRPr/>
            </a:p>
          </p:txBody>
        </p:sp>
        <p:sp>
          <p:nvSpPr>
            <p:cNvPr id="368" name="Google Shape;368;p1"/>
            <p:cNvSpPr txBox="1"/>
            <p:nvPr/>
          </p:nvSpPr>
          <p:spPr>
            <a:xfrm>
              <a:off x="2551113" y="13106400"/>
              <a:ext cx="706437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Unhealthy diet</a:t>
              </a:r>
              <a:endParaRPr/>
            </a:p>
          </p:txBody>
        </p:sp>
        <p:sp>
          <p:nvSpPr>
            <p:cNvPr id="369" name="Google Shape;369;p1"/>
            <p:cNvSpPr txBox="1"/>
            <p:nvPr/>
          </p:nvSpPr>
          <p:spPr>
            <a:xfrm>
              <a:off x="3340100" y="13946188"/>
              <a:ext cx="706438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Drugs</a:t>
              </a:r>
              <a:endParaRPr/>
            </a:p>
          </p:txBody>
        </p:sp>
        <p:sp>
          <p:nvSpPr>
            <p:cNvPr id="370" name="Google Shape;370;p1"/>
            <p:cNvSpPr txBox="1"/>
            <p:nvPr/>
          </p:nvSpPr>
          <p:spPr>
            <a:xfrm>
              <a:off x="3651250" y="13187363"/>
              <a:ext cx="706438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Alcohol</a:t>
              </a:r>
              <a:endParaRPr/>
            </a:p>
          </p:txBody>
        </p:sp>
        <p:sp>
          <p:nvSpPr>
            <p:cNvPr id="371" name="Google Shape;371;p1"/>
            <p:cNvSpPr txBox="1"/>
            <p:nvPr/>
          </p:nvSpPr>
          <p:spPr>
            <a:xfrm>
              <a:off x="3662363" y="13954125"/>
              <a:ext cx="706437" cy="2143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Smoking</a:t>
              </a:r>
              <a:endParaRPr/>
            </a:p>
          </p:txBody>
        </p:sp>
        <p:cxnSp>
          <p:nvCxnSpPr>
            <p:cNvPr id="372" name="Google Shape;372;p1"/>
            <p:cNvCxnSpPr/>
            <p:nvPr/>
          </p:nvCxnSpPr>
          <p:spPr>
            <a:xfrm rot="10800000">
              <a:off x="3717925" y="13947775"/>
              <a:ext cx="4763" cy="330200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373" name="Google Shape;373;p1"/>
            <p:cNvSpPr txBox="1"/>
            <p:nvPr/>
          </p:nvSpPr>
          <p:spPr>
            <a:xfrm>
              <a:off x="5494338" y="13955713"/>
              <a:ext cx="669925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Anaerobic Respiration</a:t>
              </a:r>
              <a:endParaRPr/>
            </a:p>
          </p:txBody>
        </p:sp>
        <p:sp>
          <p:nvSpPr>
            <p:cNvPr id="374" name="Google Shape;374;p1"/>
            <p:cNvSpPr txBox="1"/>
            <p:nvPr/>
          </p:nvSpPr>
          <p:spPr>
            <a:xfrm>
              <a:off x="5384800" y="13081000"/>
              <a:ext cx="798513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Food chains and webs</a:t>
              </a:r>
              <a:endParaRPr/>
            </a:p>
          </p:txBody>
        </p:sp>
        <p:sp>
          <p:nvSpPr>
            <p:cNvPr id="375" name="Google Shape;375;p1"/>
            <p:cNvSpPr txBox="1"/>
            <p:nvPr/>
          </p:nvSpPr>
          <p:spPr>
            <a:xfrm>
              <a:off x="6005513" y="13971588"/>
              <a:ext cx="620712" cy="584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Disruption to food chains and webs</a:t>
              </a:r>
              <a:endParaRPr/>
            </a:p>
          </p:txBody>
        </p:sp>
        <p:sp>
          <p:nvSpPr>
            <p:cNvPr id="376" name="Google Shape;376;p1"/>
            <p:cNvSpPr txBox="1"/>
            <p:nvPr/>
          </p:nvSpPr>
          <p:spPr>
            <a:xfrm>
              <a:off x="5924550" y="13192125"/>
              <a:ext cx="798513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Ecosystems</a:t>
              </a:r>
              <a:endParaRPr/>
            </a:p>
          </p:txBody>
        </p:sp>
        <p:cxnSp>
          <p:nvCxnSpPr>
            <p:cNvPr id="377" name="Google Shape;377;p1"/>
            <p:cNvCxnSpPr/>
            <p:nvPr/>
          </p:nvCxnSpPr>
          <p:spPr>
            <a:xfrm rot="10800000" flipH="1">
              <a:off x="6640513" y="13901738"/>
              <a:ext cx="4762" cy="347662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78" name="Google Shape;378;p1"/>
            <p:cNvCxnSpPr/>
            <p:nvPr/>
          </p:nvCxnSpPr>
          <p:spPr>
            <a:xfrm rot="10800000" flipH="1">
              <a:off x="7267575" y="13892213"/>
              <a:ext cx="4763" cy="347662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79" name="Google Shape;379;p1"/>
            <p:cNvCxnSpPr/>
            <p:nvPr/>
          </p:nvCxnSpPr>
          <p:spPr>
            <a:xfrm rot="10800000" flipH="1">
              <a:off x="7854950" y="13901738"/>
              <a:ext cx="3175" cy="349250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80" name="Google Shape;380;p1"/>
            <p:cNvCxnSpPr/>
            <p:nvPr/>
          </p:nvCxnSpPr>
          <p:spPr>
            <a:xfrm rot="10800000" flipH="1">
              <a:off x="8593138" y="13617575"/>
              <a:ext cx="3175" cy="347663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381" name="Google Shape;381;p1"/>
            <p:cNvSpPr txBox="1"/>
            <p:nvPr/>
          </p:nvSpPr>
          <p:spPr>
            <a:xfrm>
              <a:off x="7802563" y="13920788"/>
              <a:ext cx="844550" cy="4619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Continuous and discontinuous variation</a:t>
              </a:r>
              <a:endParaRPr/>
            </a:p>
          </p:txBody>
        </p:sp>
        <p:sp>
          <p:nvSpPr>
            <p:cNvPr id="382" name="Google Shape;382;p1"/>
            <p:cNvSpPr txBox="1"/>
            <p:nvPr/>
          </p:nvSpPr>
          <p:spPr>
            <a:xfrm>
              <a:off x="6910388" y="13187363"/>
              <a:ext cx="844550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Inheritance</a:t>
              </a:r>
              <a:endParaRPr/>
            </a:p>
          </p:txBody>
        </p:sp>
        <p:sp>
          <p:nvSpPr>
            <p:cNvPr id="383" name="Google Shape;383;p1"/>
            <p:cNvSpPr txBox="1"/>
            <p:nvPr/>
          </p:nvSpPr>
          <p:spPr>
            <a:xfrm>
              <a:off x="7597775" y="13074650"/>
              <a:ext cx="844550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Natural selection</a:t>
              </a:r>
              <a:endParaRPr/>
            </a:p>
          </p:txBody>
        </p:sp>
        <p:sp>
          <p:nvSpPr>
            <p:cNvPr id="384" name="Google Shape;384;p1"/>
            <p:cNvSpPr txBox="1"/>
            <p:nvPr/>
          </p:nvSpPr>
          <p:spPr>
            <a:xfrm>
              <a:off x="8318500" y="13679488"/>
              <a:ext cx="844550" cy="2143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Extinction</a:t>
              </a:r>
              <a:endParaRPr/>
            </a:p>
          </p:txBody>
        </p:sp>
        <p:cxnSp>
          <p:nvCxnSpPr>
            <p:cNvPr id="385" name="Google Shape;385;p1"/>
            <p:cNvCxnSpPr/>
            <p:nvPr/>
          </p:nvCxnSpPr>
          <p:spPr>
            <a:xfrm flipH="1">
              <a:off x="8196263" y="11972925"/>
              <a:ext cx="296862" cy="61913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86" name="Google Shape;386;p1"/>
            <p:cNvCxnSpPr/>
            <p:nvPr/>
          </p:nvCxnSpPr>
          <p:spPr>
            <a:xfrm>
              <a:off x="7961313" y="10925175"/>
              <a:ext cx="0" cy="298450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387" name="Google Shape;387;p1"/>
            <p:cNvSpPr txBox="1"/>
            <p:nvPr/>
          </p:nvSpPr>
          <p:spPr>
            <a:xfrm>
              <a:off x="7577138" y="11626850"/>
              <a:ext cx="825500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Plant tissues</a:t>
              </a:r>
              <a:endParaRPr/>
            </a:p>
          </p:txBody>
        </p:sp>
        <p:sp>
          <p:nvSpPr>
            <p:cNvPr id="388" name="Google Shape;388;p1"/>
            <p:cNvSpPr txBox="1"/>
            <p:nvPr/>
          </p:nvSpPr>
          <p:spPr>
            <a:xfrm>
              <a:off x="6915150" y="10810875"/>
              <a:ext cx="825500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Plant organ systems</a:t>
              </a:r>
              <a:endParaRPr/>
            </a:p>
          </p:txBody>
        </p:sp>
        <p:sp>
          <p:nvSpPr>
            <p:cNvPr id="389" name="Google Shape;389;p1"/>
            <p:cNvSpPr txBox="1"/>
            <p:nvPr/>
          </p:nvSpPr>
          <p:spPr>
            <a:xfrm>
              <a:off x="6959600" y="11653838"/>
              <a:ext cx="825500" cy="2143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Transpiration</a:t>
              </a:r>
              <a:endParaRPr/>
            </a:p>
          </p:txBody>
        </p:sp>
        <p:cxnSp>
          <p:nvCxnSpPr>
            <p:cNvPr id="390" name="Google Shape;390;p1"/>
            <p:cNvCxnSpPr/>
            <p:nvPr/>
          </p:nvCxnSpPr>
          <p:spPr>
            <a:xfrm rot="10800000">
              <a:off x="6996113" y="11525250"/>
              <a:ext cx="1587" cy="295275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391" name="Google Shape;391;p1"/>
            <p:cNvSpPr txBox="1"/>
            <p:nvPr/>
          </p:nvSpPr>
          <p:spPr>
            <a:xfrm>
              <a:off x="1123950" y="11469688"/>
              <a:ext cx="682625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Bacterial disease</a:t>
              </a:r>
              <a:endParaRPr/>
            </a:p>
          </p:txBody>
        </p:sp>
        <p:cxnSp>
          <p:nvCxnSpPr>
            <p:cNvPr id="392" name="Google Shape;392;p1"/>
            <p:cNvCxnSpPr/>
            <p:nvPr/>
          </p:nvCxnSpPr>
          <p:spPr>
            <a:xfrm>
              <a:off x="3670300" y="8791575"/>
              <a:ext cx="11113" cy="444500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393" name="Google Shape;393;p1"/>
            <p:cNvCxnSpPr/>
            <p:nvPr/>
          </p:nvCxnSpPr>
          <p:spPr>
            <a:xfrm rot="10800000">
              <a:off x="3670300" y="9491663"/>
              <a:ext cx="0" cy="350837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394" name="Google Shape;394;p1"/>
            <p:cNvSpPr txBox="1"/>
            <p:nvPr/>
          </p:nvSpPr>
          <p:spPr>
            <a:xfrm>
              <a:off x="3000375" y="8721725"/>
              <a:ext cx="635000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Digestive system</a:t>
              </a:r>
              <a:endParaRPr/>
            </a:p>
          </p:txBody>
        </p:sp>
        <p:sp>
          <p:nvSpPr>
            <p:cNvPr id="395" name="Google Shape;395;p1"/>
            <p:cNvSpPr txBox="1"/>
            <p:nvPr/>
          </p:nvSpPr>
          <p:spPr>
            <a:xfrm>
              <a:off x="2849563" y="9548813"/>
              <a:ext cx="1004887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Food tests</a:t>
              </a:r>
              <a:endParaRPr/>
            </a:p>
          </p:txBody>
        </p:sp>
        <p:sp>
          <p:nvSpPr>
            <p:cNvPr id="396" name="Google Shape;396;p1"/>
            <p:cNvSpPr txBox="1"/>
            <p:nvPr/>
          </p:nvSpPr>
          <p:spPr>
            <a:xfrm>
              <a:off x="4108450" y="9569450"/>
              <a:ext cx="603250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Blood vessels</a:t>
              </a:r>
              <a:endParaRPr/>
            </a:p>
          </p:txBody>
        </p:sp>
        <p:sp>
          <p:nvSpPr>
            <p:cNvPr id="212" name="Google Shape;212;p1"/>
            <p:cNvSpPr txBox="1"/>
            <p:nvPr/>
          </p:nvSpPr>
          <p:spPr>
            <a:xfrm>
              <a:off x="4600575" y="8588375"/>
              <a:ext cx="595313" cy="4619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Health and disease</a:t>
              </a:r>
              <a:endParaRPr/>
            </a:p>
          </p:txBody>
        </p:sp>
        <p:sp>
          <p:nvSpPr>
            <p:cNvPr id="397" name="Google Shape;397;p1"/>
            <p:cNvSpPr/>
            <p:nvPr/>
          </p:nvSpPr>
          <p:spPr>
            <a:xfrm>
              <a:off x="7437438" y="8988425"/>
              <a:ext cx="74612" cy="758825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8" name="Google Shape;398;p1"/>
            <p:cNvSpPr txBox="1"/>
            <p:nvPr/>
          </p:nvSpPr>
          <p:spPr>
            <a:xfrm rot="1619952">
              <a:off x="7518400" y="7308850"/>
              <a:ext cx="1839913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Respiration</a:t>
              </a:r>
              <a:endParaRPr/>
            </a:p>
          </p:txBody>
        </p:sp>
        <p:sp>
          <p:nvSpPr>
            <p:cNvPr id="399" name="Google Shape;399;p1"/>
            <p:cNvSpPr/>
            <p:nvPr/>
          </p:nvSpPr>
          <p:spPr>
            <a:xfrm rot="5400000">
              <a:off x="8598694" y="7941469"/>
              <a:ext cx="107950" cy="630238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0" name="Google Shape;400;p1"/>
            <p:cNvSpPr txBox="1"/>
            <p:nvPr/>
          </p:nvSpPr>
          <p:spPr>
            <a:xfrm>
              <a:off x="8234363" y="9409113"/>
              <a:ext cx="827087" cy="338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Rate of photosynthesis</a:t>
              </a:r>
              <a:endParaRPr/>
            </a:p>
          </p:txBody>
        </p:sp>
        <p:sp>
          <p:nvSpPr>
            <p:cNvPr id="401" name="Google Shape;401;p1"/>
            <p:cNvSpPr txBox="1"/>
            <p:nvPr/>
          </p:nvSpPr>
          <p:spPr>
            <a:xfrm>
              <a:off x="7404100" y="8643938"/>
              <a:ext cx="995363" cy="338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Effect of Light on Photosynthesis</a:t>
              </a:r>
              <a:endParaRPr/>
            </a:p>
          </p:txBody>
        </p:sp>
        <p:sp>
          <p:nvSpPr>
            <p:cNvPr id="402" name="Google Shape;402;p1"/>
            <p:cNvSpPr txBox="1"/>
            <p:nvPr/>
          </p:nvSpPr>
          <p:spPr>
            <a:xfrm>
              <a:off x="8713788" y="8675688"/>
              <a:ext cx="1025525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Making the most of photosynthesis</a:t>
              </a:r>
              <a:endParaRPr/>
            </a:p>
          </p:txBody>
        </p:sp>
        <p:sp>
          <p:nvSpPr>
            <p:cNvPr id="403" name="Google Shape;403;p1"/>
            <p:cNvSpPr txBox="1"/>
            <p:nvPr/>
          </p:nvSpPr>
          <p:spPr>
            <a:xfrm rot="-2159092">
              <a:off x="7312025" y="8882063"/>
              <a:ext cx="1839913" cy="338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Photosynthesis</a:t>
              </a:r>
              <a:endParaRPr/>
            </a:p>
          </p:txBody>
        </p:sp>
        <p:cxnSp>
          <p:nvCxnSpPr>
            <p:cNvPr id="404" name="Google Shape;404;p1"/>
            <p:cNvCxnSpPr/>
            <p:nvPr/>
          </p:nvCxnSpPr>
          <p:spPr>
            <a:xfrm rot="10800000" flipH="1">
              <a:off x="7910513" y="7348538"/>
              <a:ext cx="176212" cy="284162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405" name="Google Shape;405;p1"/>
            <p:cNvSpPr txBox="1"/>
            <p:nvPr/>
          </p:nvSpPr>
          <p:spPr>
            <a:xfrm>
              <a:off x="3095625" y="6929438"/>
              <a:ext cx="1874838" cy="400050"/>
            </a:xfrm>
            <a:prstGeom prst="rect">
              <a:avLst/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Hormonal control</a:t>
              </a:r>
              <a:endParaRPr/>
            </a:p>
          </p:txBody>
        </p:sp>
        <p:sp>
          <p:nvSpPr>
            <p:cNvPr id="406" name="Google Shape;406;p1"/>
            <p:cNvSpPr/>
            <p:nvPr/>
          </p:nvSpPr>
          <p:spPr>
            <a:xfrm>
              <a:off x="5221288" y="6789738"/>
              <a:ext cx="80962" cy="677862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7" name="Google Shape;407;p1"/>
            <p:cNvSpPr txBox="1"/>
            <p:nvPr/>
          </p:nvSpPr>
          <p:spPr>
            <a:xfrm>
              <a:off x="2960688" y="7431088"/>
              <a:ext cx="950912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Contraception</a:t>
              </a:r>
              <a:endParaRPr/>
            </a:p>
          </p:txBody>
        </p:sp>
        <p:sp>
          <p:nvSpPr>
            <p:cNvPr id="408" name="Google Shape;408;p1"/>
            <p:cNvSpPr txBox="1"/>
            <p:nvPr/>
          </p:nvSpPr>
          <p:spPr>
            <a:xfrm>
              <a:off x="3776663" y="7394575"/>
              <a:ext cx="890587" cy="2143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Menstrual cycle</a:t>
              </a:r>
              <a:endParaRPr/>
            </a:p>
          </p:txBody>
        </p:sp>
        <p:sp>
          <p:nvSpPr>
            <p:cNvPr id="409" name="Google Shape;409;p1"/>
            <p:cNvSpPr txBox="1"/>
            <p:nvPr/>
          </p:nvSpPr>
          <p:spPr>
            <a:xfrm>
              <a:off x="4568825" y="7394575"/>
              <a:ext cx="639763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Endocrine system</a:t>
              </a:r>
              <a:endParaRPr/>
            </a:p>
          </p:txBody>
        </p:sp>
        <p:sp>
          <p:nvSpPr>
            <p:cNvPr id="410" name="Google Shape;410;p1"/>
            <p:cNvSpPr txBox="1"/>
            <p:nvPr/>
          </p:nvSpPr>
          <p:spPr>
            <a:xfrm>
              <a:off x="4148138" y="6508750"/>
              <a:ext cx="792162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Controlling blood glucose</a:t>
              </a:r>
              <a:endParaRPr/>
            </a:p>
          </p:txBody>
        </p:sp>
        <p:cxnSp>
          <p:nvCxnSpPr>
            <p:cNvPr id="411" name="Google Shape;411;p1"/>
            <p:cNvCxnSpPr/>
            <p:nvPr/>
          </p:nvCxnSpPr>
          <p:spPr>
            <a:xfrm rot="10800000">
              <a:off x="3830638" y="7312025"/>
              <a:ext cx="0" cy="328613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12" name="Google Shape;412;p1"/>
            <p:cNvCxnSpPr/>
            <p:nvPr/>
          </p:nvCxnSpPr>
          <p:spPr>
            <a:xfrm>
              <a:off x="4152900" y="6546850"/>
              <a:ext cx="4763" cy="434975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13" name="Google Shape;413;p1"/>
            <p:cNvCxnSpPr/>
            <p:nvPr/>
          </p:nvCxnSpPr>
          <p:spPr>
            <a:xfrm flipH="1">
              <a:off x="3471863" y="6591300"/>
              <a:ext cx="3175" cy="384175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14" name="Google Shape;414;p1"/>
            <p:cNvCxnSpPr/>
            <p:nvPr/>
          </p:nvCxnSpPr>
          <p:spPr>
            <a:xfrm rot="10800000">
              <a:off x="4597400" y="7315200"/>
              <a:ext cx="0" cy="328613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15" name="Google Shape;415;p1"/>
            <p:cNvCxnSpPr/>
            <p:nvPr/>
          </p:nvCxnSpPr>
          <p:spPr>
            <a:xfrm rot="10800000">
              <a:off x="5102225" y="7277100"/>
              <a:ext cx="0" cy="328613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16" name="Google Shape;416;p1"/>
            <p:cNvCxnSpPr/>
            <p:nvPr/>
          </p:nvCxnSpPr>
          <p:spPr>
            <a:xfrm>
              <a:off x="4878388" y="6478588"/>
              <a:ext cx="9525" cy="504825"/>
            </a:xfrm>
            <a:prstGeom prst="straightConnector1">
              <a:avLst/>
            </a:prstGeom>
            <a:noFill/>
            <a:ln w="19050" cap="flat" cmpd="sng">
              <a:solidFill>
                <a:srgbClr val="00FFCC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417" name="Google Shape;417;p1"/>
            <p:cNvSpPr txBox="1"/>
            <p:nvPr/>
          </p:nvSpPr>
          <p:spPr>
            <a:xfrm>
              <a:off x="3532188" y="6600825"/>
              <a:ext cx="950912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Diabetes</a:t>
              </a:r>
              <a:endParaRPr/>
            </a:p>
          </p:txBody>
        </p:sp>
        <p:sp>
          <p:nvSpPr>
            <p:cNvPr id="418" name="Google Shape;418;p1"/>
            <p:cNvSpPr txBox="1"/>
            <p:nvPr/>
          </p:nvSpPr>
          <p:spPr>
            <a:xfrm>
              <a:off x="3117850" y="6608763"/>
              <a:ext cx="342900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IVF</a:t>
              </a:r>
              <a:endParaRPr/>
            </a:p>
          </p:txBody>
        </p:sp>
        <p:sp>
          <p:nvSpPr>
            <p:cNvPr id="419" name="Google Shape;419;p1"/>
            <p:cNvSpPr txBox="1"/>
            <p:nvPr/>
          </p:nvSpPr>
          <p:spPr>
            <a:xfrm>
              <a:off x="673100" y="6659563"/>
              <a:ext cx="873125" cy="4619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Sexual and asexual reproduction</a:t>
              </a:r>
              <a:endParaRPr/>
            </a:p>
          </p:txBody>
        </p:sp>
        <p:sp>
          <p:nvSpPr>
            <p:cNvPr id="420" name="Google Shape;420;p1"/>
            <p:cNvSpPr txBox="1"/>
            <p:nvPr/>
          </p:nvSpPr>
          <p:spPr>
            <a:xfrm>
              <a:off x="1677988" y="6181725"/>
              <a:ext cx="873125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Meiosis</a:t>
              </a:r>
              <a:endParaRPr/>
            </a:p>
          </p:txBody>
        </p:sp>
        <p:sp>
          <p:nvSpPr>
            <p:cNvPr id="421" name="Google Shape;421;p1"/>
            <p:cNvSpPr txBox="1"/>
            <p:nvPr/>
          </p:nvSpPr>
          <p:spPr>
            <a:xfrm>
              <a:off x="539750" y="6105525"/>
              <a:ext cx="873125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DNA and the genome</a:t>
              </a:r>
              <a:endParaRPr/>
            </a:p>
          </p:txBody>
        </p:sp>
        <p:sp>
          <p:nvSpPr>
            <p:cNvPr id="422" name="Google Shape;422;p1"/>
            <p:cNvSpPr txBox="1"/>
            <p:nvPr/>
          </p:nvSpPr>
          <p:spPr>
            <a:xfrm>
              <a:off x="1598613" y="5835650"/>
              <a:ext cx="873125" cy="21431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DNA structure</a:t>
              </a:r>
              <a:endParaRPr/>
            </a:p>
          </p:txBody>
        </p:sp>
        <p:sp>
          <p:nvSpPr>
            <p:cNvPr id="423" name="Google Shape;423;p1"/>
            <p:cNvSpPr txBox="1"/>
            <p:nvPr/>
          </p:nvSpPr>
          <p:spPr>
            <a:xfrm>
              <a:off x="1139825" y="4492625"/>
              <a:ext cx="847725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Genetic inheritance</a:t>
              </a:r>
              <a:endParaRPr/>
            </a:p>
          </p:txBody>
        </p:sp>
        <p:sp>
          <p:nvSpPr>
            <p:cNvPr id="424" name="Google Shape;424;p1"/>
            <p:cNvSpPr txBox="1"/>
            <p:nvPr/>
          </p:nvSpPr>
          <p:spPr>
            <a:xfrm rot="-6521608">
              <a:off x="900906" y="5990432"/>
              <a:ext cx="1082675" cy="369888"/>
            </a:xfrm>
            <a:prstGeom prst="rect">
              <a:avLst/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Sexual and</a:t>
              </a:r>
              <a:endParaRPr/>
            </a:p>
          </p:txBody>
        </p:sp>
        <p:sp>
          <p:nvSpPr>
            <p:cNvPr id="425" name="Google Shape;425;p1"/>
            <p:cNvSpPr/>
            <p:nvPr/>
          </p:nvSpPr>
          <p:spPr>
            <a:xfrm>
              <a:off x="2351088" y="4546600"/>
              <a:ext cx="74612" cy="758825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426" name="Google Shape;426;p1"/>
            <p:cNvCxnSpPr/>
            <p:nvPr/>
          </p:nvCxnSpPr>
          <p:spPr>
            <a:xfrm rot="10800000">
              <a:off x="3194050" y="5122863"/>
              <a:ext cx="0" cy="390525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27" name="Google Shape;427;p1"/>
            <p:cNvCxnSpPr/>
            <p:nvPr/>
          </p:nvCxnSpPr>
          <p:spPr>
            <a:xfrm>
              <a:off x="2982913" y="4387850"/>
              <a:ext cx="3175" cy="409575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28" name="Google Shape;428;p1"/>
            <p:cNvCxnSpPr/>
            <p:nvPr/>
          </p:nvCxnSpPr>
          <p:spPr>
            <a:xfrm rot="10800000">
              <a:off x="3760788" y="5122863"/>
              <a:ext cx="0" cy="390525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29" name="Google Shape;429;p1"/>
            <p:cNvCxnSpPr/>
            <p:nvPr/>
          </p:nvCxnSpPr>
          <p:spPr>
            <a:xfrm>
              <a:off x="3543300" y="4348163"/>
              <a:ext cx="1588" cy="407987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30" name="Google Shape;430;p1"/>
            <p:cNvCxnSpPr/>
            <p:nvPr/>
          </p:nvCxnSpPr>
          <p:spPr>
            <a:xfrm rot="10800000">
              <a:off x="4235450" y="5122863"/>
              <a:ext cx="0" cy="390525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31" name="Google Shape;431;p1"/>
            <p:cNvCxnSpPr/>
            <p:nvPr/>
          </p:nvCxnSpPr>
          <p:spPr>
            <a:xfrm>
              <a:off x="4167188" y="4324350"/>
              <a:ext cx="1587" cy="409575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432" name="Google Shape;432;p1"/>
            <p:cNvSpPr txBox="1"/>
            <p:nvPr/>
          </p:nvSpPr>
          <p:spPr>
            <a:xfrm>
              <a:off x="3160713" y="5170488"/>
              <a:ext cx="749300" cy="338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Genetic engineering</a:t>
              </a:r>
              <a:endParaRPr/>
            </a:p>
          </p:txBody>
        </p:sp>
        <p:sp>
          <p:nvSpPr>
            <p:cNvPr id="433" name="Google Shape;433;p1"/>
            <p:cNvSpPr txBox="1"/>
            <p:nvPr/>
          </p:nvSpPr>
          <p:spPr>
            <a:xfrm>
              <a:off x="3519488" y="4152900"/>
              <a:ext cx="774700" cy="4619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Ethics of genetic engineering</a:t>
              </a:r>
              <a:endParaRPr/>
            </a:p>
          </p:txBody>
        </p:sp>
        <p:cxnSp>
          <p:nvCxnSpPr>
            <p:cNvPr id="434" name="Google Shape;434;p1"/>
            <p:cNvCxnSpPr/>
            <p:nvPr/>
          </p:nvCxnSpPr>
          <p:spPr>
            <a:xfrm rot="10800000">
              <a:off x="4814888" y="5110163"/>
              <a:ext cx="0" cy="390525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35" name="Google Shape;435;p1"/>
            <p:cNvCxnSpPr/>
            <p:nvPr/>
          </p:nvCxnSpPr>
          <p:spPr>
            <a:xfrm rot="10800000">
              <a:off x="5494338" y="5122863"/>
              <a:ext cx="0" cy="390525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436" name="Google Shape;436;p1"/>
            <p:cNvSpPr txBox="1"/>
            <p:nvPr/>
          </p:nvSpPr>
          <p:spPr>
            <a:xfrm>
              <a:off x="4860925" y="5195888"/>
              <a:ext cx="633413" cy="338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History of genetics</a:t>
              </a:r>
              <a:endParaRPr/>
            </a:p>
          </p:txBody>
        </p:sp>
        <p:cxnSp>
          <p:nvCxnSpPr>
            <p:cNvPr id="437" name="Google Shape;437;p1"/>
            <p:cNvCxnSpPr/>
            <p:nvPr/>
          </p:nvCxnSpPr>
          <p:spPr>
            <a:xfrm>
              <a:off x="4738688" y="4244975"/>
              <a:ext cx="1587" cy="409575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438" name="Google Shape;438;p1"/>
            <p:cNvSpPr txBox="1"/>
            <p:nvPr/>
          </p:nvSpPr>
          <p:spPr>
            <a:xfrm>
              <a:off x="5845175" y="5183188"/>
              <a:ext cx="744538" cy="3397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Evidence for evolution</a:t>
              </a:r>
              <a:endParaRPr/>
            </a:p>
          </p:txBody>
        </p:sp>
        <p:cxnSp>
          <p:nvCxnSpPr>
            <p:cNvPr id="439" name="Google Shape;439;p1"/>
            <p:cNvCxnSpPr/>
            <p:nvPr/>
          </p:nvCxnSpPr>
          <p:spPr>
            <a:xfrm rot="10800000">
              <a:off x="5918200" y="5102225"/>
              <a:ext cx="0" cy="390525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440" name="Google Shape;440;p1"/>
            <p:cNvSpPr txBox="1"/>
            <p:nvPr/>
          </p:nvSpPr>
          <p:spPr>
            <a:xfrm>
              <a:off x="5789613" y="4389438"/>
              <a:ext cx="744537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Classification</a:t>
              </a:r>
              <a:endParaRPr/>
            </a:p>
          </p:txBody>
        </p:sp>
        <p:sp>
          <p:nvSpPr>
            <p:cNvPr id="441" name="Google Shape;441;p1"/>
            <p:cNvSpPr txBox="1"/>
            <p:nvPr/>
          </p:nvSpPr>
          <p:spPr>
            <a:xfrm>
              <a:off x="5281613" y="4160838"/>
              <a:ext cx="884237" cy="4619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Antibiotic resistant bacteria</a:t>
              </a:r>
              <a:endParaRPr/>
            </a:p>
          </p:txBody>
        </p:sp>
        <p:cxnSp>
          <p:nvCxnSpPr>
            <p:cNvPr id="442" name="Google Shape;442;p1"/>
            <p:cNvCxnSpPr/>
            <p:nvPr/>
          </p:nvCxnSpPr>
          <p:spPr>
            <a:xfrm>
              <a:off x="5321300" y="4254500"/>
              <a:ext cx="1588" cy="409575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43" name="Google Shape;443;p1"/>
            <p:cNvCxnSpPr/>
            <p:nvPr/>
          </p:nvCxnSpPr>
          <p:spPr>
            <a:xfrm>
              <a:off x="5837238" y="4249738"/>
              <a:ext cx="1587" cy="407987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444" name="Google Shape;444;p1"/>
            <p:cNvSpPr/>
            <p:nvPr/>
          </p:nvSpPr>
          <p:spPr>
            <a:xfrm>
              <a:off x="6483350" y="4522788"/>
              <a:ext cx="74613" cy="758825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5" name="Google Shape;445;p1"/>
            <p:cNvSpPr txBox="1"/>
            <p:nvPr/>
          </p:nvSpPr>
          <p:spPr>
            <a:xfrm>
              <a:off x="6678613" y="4724400"/>
              <a:ext cx="1368425" cy="368300"/>
            </a:xfrm>
            <a:prstGeom prst="rect">
              <a:avLst/>
            </a:prstGeom>
            <a:solidFill>
              <a:srgbClr val="00B800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 i="0" u="none" strike="noStrike" cap="none">
                  <a:solidFill>
                    <a:schemeClr val="dk1"/>
                  </a:solidFill>
                  <a:latin typeface="Gill Sans"/>
                  <a:ea typeface="Gill Sans"/>
                  <a:cs typeface="Gill Sans"/>
                  <a:sym typeface="Gill Sans"/>
                </a:rPr>
                <a:t>Food Production</a:t>
              </a:r>
              <a:endParaRPr/>
            </a:p>
          </p:txBody>
        </p:sp>
        <p:sp>
          <p:nvSpPr>
            <p:cNvPr id="446" name="Google Shape;446;p1"/>
            <p:cNvSpPr txBox="1"/>
            <p:nvPr/>
          </p:nvSpPr>
          <p:spPr>
            <a:xfrm>
              <a:off x="6602413" y="5178425"/>
              <a:ext cx="744537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Transfer of Biomass</a:t>
              </a:r>
              <a:endParaRPr/>
            </a:p>
          </p:txBody>
        </p:sp>
        <p:cxnSp>
          <p:nvCxnSpPr>
            <p:cNvPr id="447" name="Google Shape;447;p1"/>
            <p:cNvCxnSpPr/>
            <p:nvPr/>
          </p:nvCxnSpPr>
          <p:spPr>
            <a:xfrm rot="10800000">
              <a:off x="6650038" y="5094288"/>
              <a:ext cx="0" cy="390525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448" name="Google Shape;448;p1"/>
            <p:cNvSpPr txBox="1"/>
            <p:nvPr/>
          </p:nvSpPr>
          <p:spPr>
            <a:xfrm>
              <a:off x="7170738" y="5156200"/>
              <a:ext cx="866775" cy="46196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Factors affecting food security </a:t>
              </a:r>
              <a:endParaRPr/>
            </a:p>
          </p:txBody>
        </p:sp>
        <p:cxnSp>
          <p:nvCxnSpPr>
            <p:cNvPr id="449" name="Google Shape;449;p1"/>
            <p:cNvCxnSpPr/>
            <p:nvPr/>
          </p:nvCxnSpPr>
          <p:spPr>
            <a:xfrm rot="10800000">
              <a:off x="7208838" y="5102225"/>
              <a:ext cx="0" cy="390525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450" name="Google Shape;450;p1"/>
            <p:cNvSpPr txBox="1"/>
            <p:nvPr/>
          </p:nvSpPr>
          <p:spPr>
            <a:xfrm>
              <a:off x="6488113" y="4402138"/>
              <a:ext cx="884237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Trophic level</a:t>
              </a:r>
              <a:endParaRPr/>
            </a:p>
          </p:txBody>
        </p:sp>
        <p:cxnSp>
          <p:nvCxnSpPr>
            <p:cNvPr id="451" name="Google Shape;451;p1"/>
            <p:cNvCxnSpPr/>
            <p:nvPr/>
          </p:nvCxnSpPr>
          <p:spPr>
            <a:xfrm>
              <a:off x="7135813" y="4259263"/>
              <a:ext cx="1587" cy="409575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52" name="Google Shape;452;p1"/>
            <p:cNvCxnSpPr/>
            <p:nvPr/>
          </p:nvCxnSpPr>
          <p:spPr>
            <a:xfrm>
              <a:off x="7778750" y="4303713"/>
              <a:ext cx="1588" cy="409575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453" name="Google Shape;453;p1"/>
            <p:cNvSpPr txBox="1"/>
            <p:nvPr/>
          </p:nvSpPr>
          <p:spPr>
            <a:xfrm>
              <a:off x="7121525" y="4281488"/>
              <a:ext cx="884238" cy="338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Farming techniques</a:t>
              </a:r>
              <a:endParaRPr/>
            </a:p>
          </p:txBody>
        </p:sp>
        <p:sp>
          <p:nvSpPr>
            <p:cNvPr id="454" name="Google Shape;454;p1"/>
            <p:cNvSpPr txBox="1"/>
            <p:nvPr/>
          </p:nvSpPr>
          <p:spPr>
            <a:xfrm>
              <a:off x="7751763" y="4281488"/>
              <a:ext cx="884237" cy="338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Sustainable fishing</a:t>
              </a:r>
              <a:endParaRPr/>
            </a:p>
          </p:txBody>
        </p:sp>
        <p:cxnSp>
          <p:nvCxnSpPr>
            <p:cNvPr id="455" name="Google Shape;455;p1"/>
            <p:cNvCxnSpPr/>
            <p:nvPr/>
          </p:nvCxnSpPr>
          <p:spPr>
            <a:xfrm rot="10800000">
              <a:off x="7891463" y="5081588"/>
              <a:ext cx="0" cy="390525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sp>
          <p:nvSpPr>
            <p:cNvPr id="456" name="Google Shape;456;p1"/>
            <p:cNvSpPr txBox="1"/>
            <p:nvPr/>
          </p:nvSpPr>
          <p:spPr>
            <a:xfrm>
              <a:off x="7832725" y="5200650"/>
              <a:ext cx="866775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Sustainable food production </a:t>
              </a:r>
              <a:endParaRPr/>
            </a:p>
          </p:txBody>
        </p:sp>
        <p:cxnSp>
          <p:nvCxnSpPr>
            <p:cNvPr id="457" name="Google Shape;457;p1"/>
            <p:cNvCxnSpPr/>
            <p:nvPr/>
          </p:nvCxnSpPr>
          <p:spPr>
            <a:xfrm rot="10800000" flipH="1">
              <a:off x="6207125" y="16027400"/>
              <a:ext cx="6350" cy="371475"/>
            </a:xfrm>
            <a:prstGeom prst="straightConnector1">
              <a:avLst/>
            </a:prstGeom>
            <a:noFill/>
            <a:ln w="19050" cap="flat" cmpd="sng">
              <a:solidFill>
                <a:srgbClr val="FF0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58" name="Google Shape;458;p1"/>
            <p:cNvCxnSpPr/>
            <p:nvPr/>
          </p:nvCxnSpPr>
          <p:spPr>
            <a:xfrm flipH="1">
              <a:off x="2555875" y="13133388"/>
              <a:ext cx="3175" cy="315912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59" name="Google Shape;459;p1"/>
            <p:cNvCxnSpPr/>
            <p:nvPr/>
          </p:nvCxnSpPr>
          <p:spPr>
            <a:xfrm flipH="1">
              <a:off x="3152775" y="13120688"/>
              <a:ext cx="4763" cy="315912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60" name="Google Shape;460;p1"/>
            <p:cNvCxnSpPr/>
            <p:nvPr/>
          </p:nvCxnSpPr>
          <p:spPr>
            <a:xfrm flipH="1">
              <a:off x="3662363" y="13147675"/>
              <a:ext cx="3175" cy="315913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61" name="Google Shape;461;p1"/>
            <p:cNvCxnSpPr/>
            <p:nvPr/>
          </p:nvCxnSpPr>
          <p:spPr>
            <a:xfrm rot="10800000">
              <a:off x="4797425" y="13896975"/>
              <a:ext cx="7938" cy="360363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62" name="Google Shape;462;p1"/>
            <p:cNvCxnSpPr/>
            <p:nvPr/>
          </p:nvCxnSpPr>
          <p:spPr>
            <a:xfrm rot="10800000">
              <a:off x="5527675" y="13925550"/>
              <a:ext cx="6350" cy="331788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63" name="Google Shape;463;p1"/>
            <p:cNvCxnSpPr/>
            <p:nvPr/>
          </p:nvCxnSpPr>
          <p:spPr>
            <a:xfrm flipH="1">
              <a:off x="4471988" y="13127038"/>
              <a:ext cx="3175" cy="315912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64" name="Google Shape;464;p1"/>
            <p:cNvCxnSpPr/>
            <p:nvPr/>
          </p:nvCxnSpPr>
          <p:spPr>
            <a:xfrm flipH="1">
              <a:off x="4918075" y="13122275"/>
              <a:ext cx="4763" cy="315913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65" name="Google Shape;465;p1"/>
            <p:cNvCxnSpPr/>
            <p:nvPr/>
          </p:nvCxnSpPr>
          <p:spPr>
            <a:xfrm flipH="1">
              <a:off x="5446713" y="13147675"/>
              <a:ext cx="3175" cy="315913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66" name="Google Shape;466;p1"/>
            <p:cNvCxnSpPr/>
            <p:nvPr/>
          </p:nvCxnSpPr>
          <p:spPr>
            <a:xfrm flipH="1">
              <a:off x="5992813" y="13122275"/>
              <a:ext cx="3175" cy="315913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67" name="Google Shape;467;p1"/>
            <p:cNvCxnSpPr/>
            <p:nvPr/>
          </p:nvCxnSpPr>
          <p:spPr>
            <a:xfrm flipH="1">
              <a:off x="6972300" y="13096875"/>
              <a:ext cx="4763" cy="315913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68" name="Google Shape;468;p1"/>
            <p:cNvCxnSpPr/>
            <p:nvPr/>
          </p:nvCxnSpPr>
          <p:spPr>
            <a:xfrm flipH="1">
              <a:off x="7543800" y="13096875"/>
              <a:ext cx="4763" cy="314325"/>
            </a:xfrm>
            <a:prstGeom prst="straightConnector1">
              <a:avLst/>
            </a:prstGeom>
            <a:noFill/>
            <a:ln w="19050" cap="flat" cmpd="sng">
              <a:solidFill>
                <a:srgbClr val="FFC0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69" name="Google Shape;469;p1"/>
            <p:cNvCxnSpPr/>
            <p:nvPr/>
          </p:nvCxnSpPr>
          <p:spPr>
            <a:xfrm rot="10800000">
              <a:off x="5503863" y="11595100"/>
              <a:ext cx="0" cy="322263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70" name="Google Shape;470;p1"/>
            <p:cNvCxnSpPr/>
            <p:nvPr/>
          </p:nvCxnSpPr>
          <p:spPr>
            <a:xfrm rot="10800000">
              <a:off x="4835525" y="11614150"/>
              <a:ext cx="0" cy="322263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71" name="Google Shape;471;p1"/>
            <p:cNvCxnSpPr/>
            <p:nvPr/>
          </p:nvCxnSpPr>
          <p:spPr>
            <a:xfrm rot="10800000">
              <a:off x="4211638" y="11606213"/>
              <a:ext cx="0" cy="320675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72" name="Google Shape;472;p1"/>
            <p:cNvCxnSpPr/>
            <p:nvPr/>
          </p:nvCxnSpPr>
          <p:spPr>
            <a:xfrm rot="10800000">
              <a:off x="3608388" y="11599863"/>
              <a:ext cx="0" cy="322262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73" name="Google Shape;473;p1"/>
            <p:cNvCxnSpPr/>
            <p:nvPr/>
          </p:nvCxnSpPr>
          <p:spPr>
            <a:xfrm rot="10800000">
              <a:off x="2997200" y="11623675"/>
              <a:ext cx="0" cy="320675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74" name="Google Shape;474;p1"/>
            <p:cNvCxnSpPr/>
            <p:nvPr/>
          </p:nvCxnSpPr>
          <p:spPr>
            <a:xfrm flipH="1">
              <a:off x="5457825" y="10814050"/>
              <a:ext cx="1588" cy="373063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75" name="Google Shape;475;p1"/>
            <p:cNvCxnSpPr/>
            <p:nvPr/>
          </p:nvCxnSpPr>
          <p:spPr>
            <a:xfrm flipH="1">
              <a:off x="4906963" y="10799763"/>
              <a:ext cx="1587" cy="373062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76" name="Google Shape;476;p1"/>
            <p:cNvCxnSpPr/>
            <p:nvPr/>
          </p:nvCxnSpPr>
          <p:spPr>
            <a:xfrm flipH="1">
              <a:off x="4398963" y="10799763"/>
              <a:ext cx="1587" cy="373062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77" name="Google Shape;477;p1"/>
            <p:cNvCxnSpPr/>
            <p:nvPr/>
          </p:nvCxnSpPr>
          <p:spPr>
            <a:xfrm flipH="1">
              <a:off x="3643313" y="10837863"/>
              <a:ext cx="1587" cy="373062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78" name="Google Shape;478;p1"/>
            <p:cNvCxnSpPr/>
            <p:nvPr/>
          </p:nvCxnSpPr>
          <p:spPr>
            <a:xfrm flipH="1">
              <a:off x="2081213" y="10850563"/>
              <a:ext cx="1587" cy="373062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79" name="Google Shape;479;p1"/>
            <p:cNvCxnSpPr/>
            <p:nvPr/>
          </p:nvCxnSpPr>
          <p:spPr>
            <a:xfrm rot="10800000">
              <a:off x="2081213" y="11612563"/>
              <a:ext cx="0" cy="320675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80" name="Google Shape;480;p1"/>
            <p:cNvCxnSpPr/>
            <p:nvPr/>
          </p:nvCxnSpPr>
          <p:spPr>
            <a:xfrm rot="10800000" flipH="1">
              <a:off x="1179513" y="11156950"/>
              <a:ext cx="300037" cy="201613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81" name="Google Shape;481;p1"/>
            <p:cNvCxnSpPr/>
            <p:nvPr/>
          </p:nvCxnSpPr>
          <p:spPr>
            <a:xfrm rot="10800000" flipH="1">
              <a:off x="673100" y="10531475"/>
              <a:ext cx="431800" cy="19050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82" name="Google Shape;482;p1"/>
            <p:cNvCxnSpPr/>
            <p:nvPr/>
          </p:nvCxnSpPr>
          <p:spPr>
            <a:xfrm>
              <a:off x="739775" y="10175875"/>
              <a:ext cx="352425" cy="0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83" name="Google Shape;483;p1"/>
            <p:cNvCxnSpPr/>
            <p:nvPr/>
          </p:nvCxnSpPr>
          <p:spPr>
            <a:xfrm>
              <a:off x="1101725" y="9213850"/>
              <a:ext cx="377825" cy="104775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484" name="Google Shape;484;p1"/>
            <p:cNvCxnSpPr/>
            <p:nvPr/>
          </p:nvCxnSpPr>
          <p:spPr>
            <a:xfrm flipH="1">
              <a:off x="1563688" y="10199688"/>
              <a:ext cx="409575" cy="47625"/>
            </a:xfrm>
            <a:prstGeom prst="straightConnector1">
              <a:avLst/>
            </a:prstGeom>
            <a:noFill/>
            <a:ln w="19050" cap="flat" cmpd="sng">
              <a:solidFill>
                <a:srgbClr val="FFFF0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pic>
          <p:nvPicPr>
            <p:cNvPr id="485" name="Google Shape;485;p1"/>
            <p:cNvPicPr preferRelativeResize="0"/>
            <p:nvPr/>
          </p:nvPicPr>
          <p:blipFill rotWithShape="1">
            <a:blip r:embed="rId44">
              <a:alphaModFix/>
            </a:blip>
            <a:srcRect/>
            <a:stretch/>
          </p:blipFill>
          <p:spPr>
            <a:xfrm>
              <a:off x="5514975" y="6205538"/>
              <a:ext cx="271463" cy="45243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86" name="Google Shape;486;p1" descr="Heart organ"/>
            <p:cNvPicPr preferRelativeResize="0"/>
            <p:nvPr/>
          </p:nvPicPr>
          <p:blipFill rotWithShape="1">
            <a:blip r:embed="rId45">
              <a:alphaModFix/>
            </a:blip>
            <a:srcRect/>
            <a:stretch/>
          </p:blipFill>
          <p:spPr>
            <a:xfrm>
              <a:off x="3643313" y="9742488"/>
              <a:ext cx="520700" cy="5222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87" name="Google Shape;487;p1" descr="Stomach"/>
            <p:cNvPicPr preferRelativeResize="0"/>
            <p:nvPr/>
          </p:nvPicPr>
          <p:blipFill rotWithShape="1">
            <a:blip r:embed="rId46">
              <a:alphaModFix/>
            </a:blip>
            <a:srcRect/>
            <a:stretch/>
          </p:blipFill>
          <p:spPr>
            <a:xfrm>
              <a:off x="3048000" y="12665075"/>
              <a:ext cx="539750" cy="5397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88" name="Google Shape;488;p1" descr="Lungs"/>
            <p:cNvPicPr preferRelativeResize="0"/>
            <p:nvPr/>
          </p:nvPicPr>
          <p:blipFill rotWithShape="1">
            <a:blip r:embed="rId47">
              <a:alphaModFix/>
            </a:blip>
            <a:srcRect/>
            <a:stretch/>
          </p:blipFill>
          <p:spPr>
            <a:xfrm>
              <a:off x="3611563" y="8105775"/>
              <a:ext cx="581025" cy="5810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89" name="Google Shape;489;p1" descr="Microscope"/>
            <p:cNvPicPr preferRelativeResize="0"/>
            <p:nvPr/>
          </p:nvPicPr>
          <p:blipFill rotWithShape="1">
            <a:blip r:embed="rId48">
              <a:alphaModFix/>
            </a:blip>
            <a:srcRect/>
            <a:stretch/>
          </p:blipFill>
          <p:spPr>
            <a:xfrm>
              <a:off x="7989888" y="10269538"/>
              <a:ext cx="677862" cy="67786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0" name="Google Shape;490;p1" descr="Tiger"/>
            <p:cNvPicPr preferRelativeResize="0"/>
            <p:nvPr/>
          </p:nvPicPr>
          <p:blipFill rotWithShape="1">
            <a:blip r:embed="rId49">
              <a:alphaModFix/>
            </a:blip>
            <a:srcRect/>
            <a:stretch/>
          </p:blipFill>
          <p:spPr>
            <a:xfrm>
              <a:off x="4267200" y="10233025"/>
              <a:ext cx="746125" cy="74771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1" name="Google Shape;491;p1" descr="Needle"/>
            <p:cNvPicPr preferRelativeResize="0"/>
            <p:nvPr/>
          </p:nvPicPr>
          <p:blipFill rotWithShape="1">
            <a:blip r:embed="rId50">
              <a:alphaModFix/>
            </a:blip>
            <a:srcRect/>
            <a:stretch/>
          </p:blipFill>
          <p:spPr>
            <a:xfrm>
              <a:off x="246063" y="10563225"/>
              <a:ext cx="609600" cy="60801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2" name="Google Shape;492;p1" descr="Deciduous tree"/>
            <p:cNvPicPr preferRelativeResize="0"/>
            <p:nvPr/>
          </p:nvPicPr>
          <p:blipFill rotWithShape="1">
            <a:blip r:embed="rId51">
              <a:alphaModFix/>
            </a:blip>
            <a:srcRect/>
            <a:stretch/>
          </p:blipFill>
          <p:spPr>
            <a:xfrm>
              <a:off x="4889500" y="14130338"/>
              <a:ext cx="523875" cy="5238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3" name="Google Shape;493;p1" descr="Baby"/>
            <p:cNvPicPr preferRelativeResize="0"/>
            <p:nvPr/>
          </p:nvPicPr>
          <p:blipFill rotWithShape="1">
            <a:blip r:embed="rId52">
              <a:alphaModFix/>
            </a:blip>
            <a:srcRect/>
            <a:stretch/>
          </p:blipFill>
          <p:spPr>
            <a:xfrm>
              <a:off x="925513" y="16041688"/>
              <a:ext cx="542925" cy="5429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4" name="Google Shape;494;p1" descr="Brain"/>
            <p:cNvPicPr preferRelativeResize="0"/>
            <p:nvPr/>
          </p:nvPicPr>
          <p:blipFill rotWithShape="1">
            <a:blip r:embed="rId53">
              <a:alphaModFix/>
            </a:blip>
            <a:srcRect/>
            <a:stretch/>
          </p:blipFill>
          <p:spPr>
            <a:xfrm>
              <a:off x="6184900" y="6186488"/>
              <a:ext cx="519113" cy="51911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5" name="Google Shape;495;p1" descr="Image result for evolution icon"/>
            <p:cNvPicPr preferRelativeResize="0"/>
            <p:nvPr/>
          </p:nvPicPr>
          <p:blipFill rotWithShape="1">
            <a:blip r:embed="rId54">
              <a:alphaModFix/>
            </a:blip>
            <a:srcRect/>
            <a:stretch/>
          </p:blipFill>
          <p:spPr>
            <a:xfrm>
              <a:off x="3254375" y="3405188"/>
              <a:ext cx="1420813" cy="73501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6" name="Google Shape;496;p1" descr="Leaf"/>
            <p:cNvPicPr preferRelativeResize="0"/>
            <p:nvPr/>
          </p:nvPicPr>
          <p:blipFill rotWithShape="1">
            <a:blip r:embed="rId55">
              <a:alphaModFix/>
            </a:blip>
            <a:srcRect/>
            <a:stretch/>
          </p:blipFill>
          <p:spPr>
            <a:xfrm>
              <a:off x="9040813" y="9086850"/>
              <a:ext cx="492125" cy="49371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7" name="Google Shape;497;p1" descr="Image result for cell division icon"/>
            <p:cNvPicPr preferRelativeResize="0"/>
            <p:nvPr/>
          </p:nvPicPr>
          <p:blipFill rotWithShape="1">
            <a:blip r:embed="rId56">
              <a:alphaModFix/>
            </a:blip>
            <a:srcRect/>
            <a:stretch/>
          </p:blipFill>
          <p:spPr>
            <a:xfrm>
              <a:off x="5864225" y="8293100"/>
              <a:ext cx="596900" cy="5969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8" name="Google Shape;498;p1" descr="First aid kit"/>
            <p:cNvPicPr preferRelativeResize="0"/>
            <p:nvPr/>
          </p:nvPicPr>
          <p:blipFill rotWithShape="1">
            <a:blip r:embed="rId57">
              <a:alphaModFix/>
            </a:blip>
            <a:srcRect/>
            <a:stretch/>
          </p:blipFill>
          <p:spPr>
            <a:xfrm>
              <a:off x="4675188" y="8207375"/>
              <a:ext cx="461962" cy="4619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9" name="Google Shape;499;p1" descr="Image result for kidney icon"/>
            <p:cNvPicPr preferRelativeResize="0"/>
            <p:nvPr/>
          </p:nvPicPr>
          <p:blipFill rotWithShape="1">
            <a:blip r:embed="rId58">
              <a:alphaModFix/>
            </a:blip>
            <a:srcRect/>
            <a:stretch/>
          </p:blipFill>
          <p:spPr>
            <a:xfrm>
              <a:off x="7475538" y="6194425"/>
              <a:ext cx="441325" cy="4730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0" name="Google Shape;500;p1"/>
            <p:cNvPicPr preferRelativeResize="0"/>
            <p:nvPr/>
          </p:nvPicPr>
          <p:blipFill rotWithShape="1">
            <a:blip r:embed="rId59">
              <a:alphaModFix/>
            </a:blip>
            <a:srcRect l="6999" t="14503" r="5791" b="8545"/>
            <a:stretch/>
          </p:blipFill>
          <p:spPr>
            <a:xfrm>
              <a:off x="6597650" y="14839950"/>
              <a:ext cx="561975" cy="4191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1" name="Google Shape;501;p1" descr="Lungs"/>
            <p:cNvPicPr preferRelativeResize="0"/>
            <p:nvPr/>
          </p:nvPicPr>
          <p:blipFill rotWithShape="1">
            <a:blip r:embed="rId47">
              <a:alphaModFix/>
            </a:blip>
            <a:srcRect/>
            <a:stretch/>
          </p:blipFill>
          <p:spPr>
            <a:xfrm>
              <a:off x="4902200" y="16294100"/>
              <a:ext cx="581025" cy="5810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2" name="Google Shape;502;p1"/>
            <p:cNvPicPr preferRelativeResize="0"/>
            <p:nvPr/>
          </p:nvPicPr>
          <p:blipFill rotWithShape="1">
            <a:blip r:embed="rId60">
              <a:alphaModFix/>
            </a:blip>
            <a:srcRect/>
            <a:stretch/>
          </p:blipFill>
          <p:spPr>
            <a:xfrm>
              <a:off x="4389438" y="14439900"/>
              <a:ext cx="398462" cy="9525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3" name="Google Shape;503;p1"/>
            <p:cNvPicPr preferRelativeResize="0"/>
            <p:nvPr/>
          </p:nvPicPr>
          <p:blipFill rotWithShape="1">
            <a:blip r:embed="rId61">
              <a:alphaModFix/>
            </a:blip>
            <a:srcRect/>
            <a:stretch/>
          </p:blipFill>
          <p:spPr>
            <a:xfrm>
              <a:off x="3614738" y="14776450"/>
              <a:ext cx="449262" cy="482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4" name="Google Shape;504;p1"/>
            <p:cNvPicPr preferRelativeResize="0"/>
            <p:nvPr/>
          </p:nvPicPr>
          <p:blipFill rotWithShape="1">
            <a:blip r:embed="rId62">
              <a:alphaModFix/>
            </a:blip>
            <a:srcRect l="35838" t="11756" r="14832"/>
            <a:stretch/>
          </p:blipFill>
          <p:spPr>
            <a:xfrm>
              <a:off x="371475" y="15306675"/>
              <a:ext cx="425450" cy="6254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5" name="Google Shape;505;p1"/>
            <p:cNvPicPr preferRelativeResize="0"/>
            <p:nvPr/>
          </p:nvPicPr>
          <p:blipFill rotWithShape="1">
            <a:blip r:embed="rId63">
              <a:alphaModFix/>
            </a:blip>
            <a:srcRect/>
            <a:stretch/>
          </p:blipFill>
          <p:spPr>
            <a:xfrm>
              <a:off x="1824038" y="12636500"/>
              <a:ext cx="322262" cy="56673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6" name="Google Shape;506;p1"/>
            <p:cNvPicPr preferRelativeResize="0"/>
            <p:nvPr/>
          </p:nvPicPr>
          <p:blipFill rotWithShape="1">
            <a:blip r:embed="rId64">
              <a:alphaModFix/>
            </a:blip>
            <a:srcRect l="15788" r="9792"/>
            <a:stretch/>
          </p:blipFill>
          <p:spPr>
            <a:xfrm>
              <a:off x="2282825" y="14589125"/>
              <a:ext cx="260350" cy="5810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7" name="Google Shape;507;p1"/>
            <p:cNvPicPr preferRelativeResize="0"/>
            <p:nvPr/>
          </p:nvPicPr>
          <p:blipFill rotWithShape="1">
            <a:blip r:embed="rId65">
              <a:alphaModFix/>
            </a:blip>
            <a:srcRect l="11481" t="4607" r="7124" b="6715"/>
            <a:stretch/>
          </p:blipFill>
          <p:spPr>
            <a:xfrm>
              <a:off x="2576513" y="12700000"/>
              <a:ext cx="423862" cy="40481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8" name="Google Shape;508;p1"/>
            <p:cNvPicPr preferRelativeResize="0"/>
            <p:nvPr/>
          </p:nvPicPr>
          <p:blipFill rotWithShape="1">
            <a:blip r:embed="rId66">
              <a:alphaModFix/>
            </a:blip>
            <a:srcRect l="8377"/>
            <a:stretch/>
          </p:blipFill>
          <p:spPr>
            <a:xfrm>
              <a:off x="3698875" y="12612688"/>
              <a:ext cx="433388" cy="57943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9" name="Google Shape;509;p1" descr="Leaf"/>
            <p:cNvPicPr preferRelativeResize="0"/>
            <p:nvPr/>
          </p:nvPicPr>
          <p:blipFill rotWithShape="1">
            <a:blip r:embed="rId55">
              <a:alphaModFix/>
            </a:blip>
            <a:srcRect/>
            <a:stretch/>
          </p:blipFill>
          <p:spPr>
            <a:xfrm>
              <a:off x="4175125" y="12715875"/>
              <a:ext cx="492125" cy="49371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10" name="Google Shape;510;p1"/>
            <p:cNvPicPr preferRelativeResize="0"/>
            <p:nvPr/>
          </p:nvPicPr>
          <p:blipFill rotWithShape="1">
            <a:blip r:embed="rId67">
              <a:alphaModFix/>
            </a:blip>
            <a:srcRect r="2135"/>
            <a:stretch/>
          </p:blipFill>
          <p:spPr>
            <a:xfrm>
              <a:off x="4984750" y="12784138"/>
              <a:ext cx="333375" cy="32226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11" name="Google Shape;511;p1"/>
            <p:cNvPicPr preferRelativeResize="0"/>
            <p:nvPr/>
          </p:nvPicPr>
          <p:blipFill rotWithShape="1">
            <a:blip r:embed="rId68">
              <a:alphaModFix/>
            </a:blip>
            <a:srcRect/>
            <a:stretch/>
          </p:blipFill>
          <p:spPr>
            <a:xfrm>
              <a:off x="3779838" y="14138275"/>
              <a:ext cx="522287" cy="3365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12" name="Google Shape;512;p1"/>
            <p:cNvPicPr preferRelativeResize="0"/>
            <p:nvPr/>
          </p:nvPicPr>
          <p:blipFill rotWithShape="1">
            <a:blip r:embed="rId69">
              <a:alphaModFix/>
            </a:blip>
            <a:srcRect/>
            <a:stretch/>
          </p:blipFill>
          <p:spPr>
            <a:xfrm>
              <a:off x="5457825" y="10348913"/>
              <a:ext cx="368300" cy="39211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13" name="Google Shape;513;p1"/>
            <p:cNvPicPr preferRelativeResize="0"/>
            <p:nvPr/>
          </p:nvPicPr>
          <p:blipFill rotWithShape="1">
            <a:blip r:embed="rId70">
              <a:alphaModFix/>
            </a:blip>
            <a:srcRect/>
            <a:stretch/>
          </p:blipFill>
          <p:spPr>
            <a:xfrm>
              <a:off x="5859463" y="10364788"/>
              <a:ext cx="363537" cy="3746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14" name="Google Shape;514;p1"/>
            <p:cNvPicPr preferRelativeResize="0"/>
            <p:nvPr/>
          </p:nvPicPr>
          <p:blipFill rotWithShape="1">
            <a:blip r:embed="rId71">
              <a:alphaModFix/>
            </a:blip>
            <a:srcRect/>
            <a:stretch/>
          </p:blipFill>
          <p:spPr>
            <a:xfrm>
              <a:off x="5029200" y="10391775"/>
              <a:ext cx="344488" cy="4191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15" name="Google Shape;515;p1"/>
            <p:cNvPicPr preferRelativeResize="0"/>
            <p:nvPr/>
          </p:nvPicPr>
          <p:blipFill rotWithShape="1">
            <a:blip r:embed="rId72">
              <a:alphaModFix/>
            </a:blip>
            <a:srcRect/>
            <a:stretch/>
          </p:blipFill>
          <p:spPr>
            <a:xfrm>
              <a:off x="3013075" y="10453688"/>
              <a:ext cx="592138" cy="4794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6" name="Google Shape;516;p1"/>
            <p:cNvSpPr txBox="1"/>
            <p:nvPr/>
          </p:nvSpPr>
          <p:spPr>
            <a:xfrm>
              <a:off x="1109663" y="8867775"/>
              <a:ext cx="652462" cy="33813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Sterile technique</a:t>
              </a:r>
              <a:endParaRPr/>
            </a:p>
          </p:txBody>
        </p:sp>
        <p:pic>
          <p:nvPicPr>
            <p:cNvPr id="517" name="Google Shape;517;p1"/>
            <p:cNvPicPr preferRelativeResize="0"/>
            <p:nvPr/>
          </p:nvPicPr>
          <p:blipFill rotWithShape="1">
            <a:blip r:embed="rId73">
              <a:alphaModFix/>
            </a:blip>
            <a:srcRect/>
            <a:stretch/>
          </p:blipFill>
          <p:spPr>
            <a:xfrm>
              <a:off x="3036888" y="8104188"/>
              <a:ext cx="482600" cy="6731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18" name="Google Shape;518;p1"/>
            <p:cNvPicPr preferRelativeResize="0"/>
            <p:nvPr/>
          </p:nvPicPr>
          <p:blipFill rotWithShape="1">
            <a:blip r:embed="rId74">
              <a:alphaModFix/>
            </a:blip>
            <a:srcRect t="19289"/>
            <a:stretch/>
          </p:blipFill>
          <p:spPr>
            <a:xfrm>
              <a:off x="4259263" y="8396288"/>
              <a:ext cx="307975" cy="2698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19" name="Google Shape;519;p1"/>
            <p:cNvPicPr preferRelativeResize="0"/>
            <p:nvPr/>
          </p:nvPicPr>
          <p:blipFill rotWithShape="1">
            <a:blip r:embed="rId75">
              <a:alphaModFix/>
            </a:blip>
            <a:srcRect/>
            <a:stretch/>
          </p:blipFill>
          <p:spPr>
            <a:xfrm>
              <a:off x="4108450" y="5527675"/>
              <a:ext cx="512763" cy="42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20" name="Google Shape;520;p1"/>
            <p:cNvPicPr preferRelativeResize="0"/>
            <p:nvPr/>
          </p:nvPicPr>
          <p:blipFill rotWithShape="1">
            <a:blip r:embed="rId76">
              <a:alphaModFix/>
            </a:blip>
            <a:srcRect/>
            <a:stretch/>
          </p:blipFill>
          <p:spPr>
            <a:xfrm>
              <a:off x="5586413" y="5545138"/>
              <a:ext cx="433387" cy="4841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21" name="Google Shape;521;p1"/>
            <p:cNvPicPr preferRelativeResize="0"/>
            <p:nvPr/>
          </p:nvPicPr>
          <p:blipFill rotWithShape="1">
            <a:blip r:embed="rId77">
              <a:alphaModFix/>
            </a:blip>
            <a:srcRect/>
            <a:stretch/>
          </p:blipFill>
          <p:spPr>
            <a:xfrm>
              <a:off x="3076575" y="11842750"/>
              <a:ext cx="423863" cy="460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22" name="Google Shape;522;p1"/>
            <p:cNvPicPr preferRelativeResize="0"/>
            <p:nvPr/>
          </p:nvPicPr>
          <p:blipFill rotWithShape="1">
            <a:blip r:embed="rId78">
              <a:alphaModFix/>
            </a:blip>
            <a:srcRect/>
            <a:stretch/>
          </p:blipFill>
          <p:spPr>
            <a:xfrm>
              <a:off x="3706813" y="10360025"/>
              <a:ext cx="504825" cy="5651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23" name="Google Shape;523;p1"/>
            <p:cNvPicPr preferRelativeResize="0"/>
            <p:nvPr/>
          </p:nvPicPr>
          <p:blipFill rotWithShape="1">
            <a:blip r:embed="rId79">
              <a:alphaModFix/>
            </a:blip>
            <a:srcRect/>
            <a:stretch/>
          </p:blipFill>
          <p:spPr>
            <a:xfrm>
              <a:off x="5834063" y="9758363"/>
              <a:ext cx="284162" cy="41751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24" name="Google Shape;524;p1"/>
            <p:cNvPicPr preferRelativeResize="0"/>
            <p:nvPr/>
          </p:nvPicPr>
          <p:blipFill rotWithShape="1">
            <a:blip r:embed="rId80">
              <a:alphaModFix/>
            </a:blip>
            <a:srcRect/>
            <a:stretch/>
          </p:blipFill>
          <p:spPr>
            <a:xfrm>
              <a:off x="6969125" y="9756775"/>
              <a:ext cx="461963" cy="4254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25" name="Google Shape;525;p1"/>
            <p:cNvPicPr preferRelativeResize="0"/>
            <p:nvPr/>
          </p:nvPicPr>
          <p:blipFill rotWithShape="1">
            <a:blip r:embed="rId81">
              <a:alphaModFix/>
            </a:blip>
            <a:srcRect/>
            <a:stretch/>
          </p:blipFill>
          <p:spPr>
            <a:xfrm>
              <a:off x="7070725" y="8304213"/>
              <a:ext cx="401638" cy="4572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26" name="Google Shape;526;p1"/>
            <p:cNvPicPr preferRelativeResize="0"/>
            <p:nvPr/>
          </p:nvPicPr>
          <p:blipFill rotWithShape="1">
            <a:blip r:embed="rId82">
              <a:alphaModFix/>
            </a:blip>
            <a:srcRect/>
            <a:stretch/>
          </p:blipFill>
          <p:spPr>
            <a:xfrm rot="5681764">
              <a:off x="7126288" y="7753350"/>
              <a:ext cx="457200" cy="5556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27" name="Google Shape;527;p1"/>
            <p:cNvPicPr preferRelativeResize="0"/>
            <p:nvPr/>
          </p:nvPicPr>
          <p:blipFill rotWithShape="1">
            <a:blip r:embed="rId83">
              <a:alphaModFix/>
            </a:blip>
            <a:srcRect/>
            <a:stretch/>
          </p:blipFill>
          <p:spPr>
            <a:xfrm>
              <a:off x="6410325" y="7770813"/>
              <a:ext cx="528638" cy="3048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28" name="Google Shape;528;p1"/>
            <p:cNvPicPr preferRelativeResize="0"/>
            <p:nvPr/>
          </p:nvPicPr>
          <p:blipFill rotWithShape="1">
            <a:blip r:embed="rId84">
              <a:alphaModFix/>
            </a:blip>
            <a:srcRect/>
            <a:stretch/>
          </p:blipFill>
          <p:spPr>
            <a:xfrm>
              <a:off x="5619750" y="7734300"/>
              <a:ext cx="711200" cy="2857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29" name="Google Shape;529;p1"/>
            <p:cNvPicPr preferRelativeResize="0"/>
            <p:nvPr/>
          </p:nvPicPr>
          <p:blipFill rotWithShape="1">
            <a:blip r:embed="rId85">
              <a:alphaModFix/>
            </a:blip>
            <a:srcRect/>
            <a:stretch/>
          </p:blipFill>
          <p:spPr>
            <a:xfrm>
              <a:off x="3554413" y="6170613"/>
              <a:ext cx="495300" cy="4381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30" name="Google Shape;530;p1"/>
            <p:cNvPicPr preferRelativeResize="0"/>
            <p:nvPr/>
          </p:nvPicPr>
          <p:blipFill rotWithShape="1">
            <a:blip r:embed="rId86">
              <a:alphaModFix/>
            </a:blip>
            <a:srcRect/>
            <a:stretch/>
          </p:blipFill>
          <p:spPr>
            <a:xfrm>
              <a:off x="2941638" y="7620000"/>
              <a:ext cx="446087" cy="3730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31" name="Google Shape;531;p1"/>
            <p:cNvPicPr preferRelativeResize="0"/>
            <p:nvPr/>
          </p:nvPicPr>
          <p:blipFill rotWithShape="1">
            <a:blip r:embed="rId87">
              <a:alphaModFix/>
            </a:blip>
            <a:srcRect/>
            <a:stretch/>
          </p:blipFill>
          <p:spPr>
            <a:xfrm>
              <a:off x="4548188" y="7685088"/>
              <a:ext cx="596900" cy="5588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32" name="Google Shape;532;p1"/>
            <p:cNvPicPr preferRelativeResize="0"/>
            <p:nvPr/>
          </p:nvPicPr>
          <p:blipFill rotWithShape="1">
            <a:blip r:embed="rId88">
              <a:alphaModFix/>
            </a:blip>
            <a:srcRect/>
            <a:stretch/>
          </p:blipFill>
          <p:spPr>
            <a:xfrm>
              <a:off x="2773363" y="6210300"/>
              <a:ext cx="644525" cy="460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33" name="Google Shape;533;p1"/>
            <p:cNvPicPr preferRelativeResize="0"/>
            <p:nvPr/>
          </p:nvPicPr>
          <p:blipFill rotWithShape="1">
            <a:blip r:embed="rId89">
              <a:alphaModFix/>
            </a:blip>
            <a:srcRect/>
            <a:stretch/>
          </p:blipFill>
          <p:spPr>
            <a:xfrm>
              <a:off x="8512175" y="6329363"/>
              <a:ext cx="422275" cy="56673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34" name="Google Shape;534;p1"/>
            <p:cNvPicPr preferRelativeResize="0"/>
            <p:nvPr/>
          </p:nvPicPr>
          <p:blipFill rotWithShape="1">
            <a:blip r:embed="rId90">
              <a:alphaModFix/>
            </a:blip>
            <a:srcRect/>
            <a:stretch/>
          </p:blipFill>
          <p:spPr>
            <a:xfrm>
              <a:off x="49213" y="4492625"/>
              <a:ext cx="396875" cy="71913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35" name="Google Shape;535;p1"/>
            <p:cNvPicPr preferRelativeResize="0"/>
            <p:nvPr/>
          </p:nvPicPr>
          <p:blipFill rotWithShape="1">
            <a:blip r:embed="rId91">
              <a:alphaModFix/>
            </a:blip>
            <a:srcRect/>
            <a:stretch/>
          </p:blipFill>
          <p:spPr>
            <a:xfrm>
              <a:off x="520700" y="4554538"/>
              <a:ext cx="260350" cy="654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36" name="Google Shape;536;p1"/>
            <p:cNvPicPr preferRelativeResize="0"/>
            <p:nvPr/>
          </p:nvPicPr>
          <p:blipFill rotWithShape="1">
            <a:blip r:embed="rId92">
              <a:alphaModFix/>
            </a:blip>
            <a:srcRect/>
            <a:stretch/>
          </p:blipFill>
          <p:spPr>
            <a:xfrm>
              <a:off x="2641600" y="5475288"/>
              <a:ext cx="542925" cy="5651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37" name="Google Shape;537;p1"/>
            <p:cNvPicPr preferRelativeResize="0"/>
            <p:nvPr/>
          </p:nvPicPr>
          <p:blipFill rotWithShape="1">
            <a:blip r:embed="rId93">
              <a:alphaModFix/>
            </a:blip>
            <a:srcRect/>
            <a:stretch/>
          </p:blipFill>
          <p:spPr>
            <a:xfrm>
              <a:off x="2244725" y="3938588"/>
              <a:ext cx="703263" cy="4699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38" name="Google Shape;538;p1"/>
            <p:cNvPicPr preferRelativeResize="0"/>
            <p:nvPr/>
          </p:nvPicPr>
          <p:blipFill rotWithShape="1">
            <a:blip r:embed="rId94">
              <a:alphaModFix/>
            </a:blip>
            <a:srcRect/>
            <a:stretch/>
          </p:blipFill>
          <p:spPr>
            <a:xfrm>
              <a:off x="5605463" y="3683000"/>
              <a:ext cx="857250" cy="44291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39" name="Google Shape;539;p1"/>
            <p:cNvPicPr preferRelativeResize="0"/>
            <p:nvPr/>
          </p:nvPicPr>
          <p:blipFill rotWithShape="1">
            <a:blip r:embed="rId95">
              <a:alphaModFix/>
            </a:blip>
            <a:srcRect/>
            <a:stretch/>
          </p:blipFill>
          <p:spPr>
            <a:xfrm>
              <a:off x="4770438" y="3605213"/>
              <a:ext cx="812800" cy="5397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40" name="Google Shape;540;p1"/>
            <p:cNvPicPr preferRelativeResize="0"/>
            <p:nvPr/>
          </p:nvPicPr>
          <p:blipFill rotWithShape="1">
            <a:blip r:embed="rId96">
              <a:alphaModFix/>
            </a:blip>
            <a:srcRect/>
            <a:stretch/>
          </p:blipFill>
          <p:spPr>
            <a:xfrm>
              <a:off x="6426200" y="3775075"/>
              <a:ext cx="671513" cy="5588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41" name="Google Shape;541;p1"/>
            <p:cNvPicPr preferRelativeResize="0"/>
            <p:nvPr/>
          </p:nvPicPr>
          <p:blipFill rotWithShape="1">
            <a:blip r:embed="rId97">
              <a:alphaModFix/>
            </a:blip>
            <a:srcRect/>
            <a:stretch/>
          </p:blipFill>
          <p:spPr>
            <a:xfrm>
              <a:off x="7843838" y="3868738"/>
              <a:ext cx="576262" cy="38258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2" name="Google Shape;542;p1"/>
            <p:cNvSpPr/>
            <p:nvPr/>
          </p:nvSpPr>
          <p:spPr>
            <a:xfrm>
              <a:off x="5373688" y="8496300"/>
              <a:ext cx="120650" cy="123825"/>
            </a:xfrm>
            <a:prstGeom prst="ellipse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3" name="Google Shape;543;p1"/>
            <p:cNvSpPr/>
            <p:nvPr/>
          </p:nvSpPr>
          <p:spPr>
            <a:xfrm>
              <a:off x="5478463" y="8539163"/>
              <a:ext cx="136525" cy="169862"/>
            </a:xfrm>
            <a:prstGeom prst="ellipse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4" name="Google Shape;544;p1"/>
            <p:cNvSpPr/>
            <p:nvPr/>
          </p:nvSpPr>
          <p:spPr>
            <a:xfrm>
              <a:off x="5365750" y="8558213"/>
              <a:ext cx="112713" cy="279400"/>
            </a:xfrm>
            <a:prstGeom prst="ellipse">
              <a:avLst/>
            </a:pr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5" name="Google Shape;545;p1"/>
            <p:cNvSpPr/>
            <p:nvPr/>
          </p:nvSpPr>
          <p:spPr>
            <a:xfrm>
              <a:off x="5526088" y="8648700"/>
              <a:ext cx="120650" cy="123825"/>
            </a:xfrm>
            <a:prstGeom prst="ellipse">
              <a:avLst/>
            </a:pr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6" name="Google Shape;546;p1"/>
            <p:cNvSpPr/>
            <p:nvPr/>
          </p:nvSpPr>
          <p:spPr>
            <a:xfrm>
              <a:off x="5421313" y="8694738"/>
              <a:ext cx="122237" cy="123825"/>
            </a:xfrm>
            <a:prstGeom prst="ellipse">
              <a:avLst/>
            </a:pr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7" name="Google Shape;547;p1"/>
            <p:cNvSpPr/>
            <p:nvPr/>
          </p:nvSpPr>
          <p:spPr>
            <a:xfrm>
              <a:off x="5522913" y="8745538"/>
              <a:ext cx="120650" cy="123825"/>
            </a:xfrm>
            <a:prstGeom prst="ellipse">
              <a:avLst/>
            </a:pr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8" name="Google Shape;548;p1"/>
            <p:cNvSpPr/>
            <p:nvPr/>
          </p:nvSpPr>
          <p:spPr>
            <a:xfrm>
              <a:off x="5505450" y="8391525"/>
              <a:ext cx="104775" cy="168275"/>
            </a:xfrm>
            <a:prstGeom prst="ellipse">
              <a:avLst/>
            </a:prstGeom>
            <a:noFill/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9" name="Google Shape;549;p1"/>
            <p:cNvSpPr/>
            <p:nvPr/>
          </p:nvSpPr>
          <p:spPr>
            <a:xfrm>
              <a:off x="5435600" y="8378825"/>
              <a:ext cx="85725" cy="277813"/>
            </a:xfrm>
            <a:prstGeom prst="ellipse">
              <a:avLst/>
            </a:pr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0" name="Google Shape;550;p1"/>
            <p:cNvSpPr/>
            <p:nvPr/>
          </p:nvSpPr>
          <p:spPr>
            <a:xfrm>
              <a:off x="5583238" y="8497888"/>
              <a:ext cx="93662" cy="123825"/>
            </a:xfrm>
            <a:prstGeom prst="ellipse">
              <a:avLst/>
            </a:prstGeom>
            <a:solidFill>
              <a:schemeClr val="lt1"/>
            </a:solidFill>
            <a:ln w="19050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2" name="Google Shape;552;p1"/>
            <p:cNvSpPr txBox="1"/>
            <p:nvPr/>
          </p:nvSpPr>
          <p:spPr>
            <a:xfrm>
              <a:off x="300830" y="464335"/>
              <a:ext cx="7624763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200" b="1" i="0" u="none" strike="noStrike" cap="none" dirty="0">
                  <a:solidFill>
                    <a:schemeClr val="dk1"/>
                  </a:solidFill>
                  <a:latin typeface="Arial Narrow"/>
                  <a:ea typeface="Arial Narrow"/>
                  <a:cs typeface="Arial Narrow"/>
                  <a:sym typeface="Arial Narrow"/>
                </a:rPr>
                <a:t>Separate Sciences : Biology Learning Journey</a:t>
              </a:r>
              <a:endParaRPr dirty="0"/>
            </a:p>
          </p:txBody>
        </p:sp>
        <p:cxnSp>
          <p:nvCxnSpPr>
            <p:cNvPr id="554" name="Google Shape;554;p1"/>
            <p:cNvCxnSpPr/>
            <p:nvPr/>
          </p:nvCxnSpPr>
          <p:spPr>
            <a:xfrm rot="10800000" flipH="1">
              <a:off x="3732213" y="2058988"/>
              <a:ext cx="1587" cy="479425"/>
            </a:xfrm>
            <a:prstGeom prst="straightConnector1">
              <a:avLst/>
            </a:prstGeom>
            <a:noFill/>
            <a:ln w="19050" cap="flat" cmpd="sng">
              <a:solidFill>
                <a:srgbClr val="00B05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555" name="Google Shape;555;p1"/>
            <p:cNvCxnSpPr/>
            <p:nvPr/>
          </p:nvCxnSpPr>
          <p:spPr>
            <a:xfrm rot="10800000" flipH="1">
              <a:off x="5027613" y="2128838"/>
              <a:ext cx="3175" cy="479425"/>
            </a:xfrm>
            <a:prstGeom prst="straightConnector1">
              <a:avLst/>
            </a:prstGeom>
            <a:noFill/>
            <a:ln w="19050" cap="flat" cmpd="sng">
              <a:solidFill>
                <a:srgbClr val="00B05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556" name="Google Shape;556;p1"/>
            <p:cNvCxnSpPr/>
            <p:nvPr/>
          </p:nvCxnSpPr>
          <p:spPr>
            <a:xfrm rot="10800000" flipH="1">
              <a:off x="6161088" y="2114550"/>
              <a:ext cx="1587" cy="479425"/>
            </a:xfrm>
            <a:prstGeom prst="straightConnector1">
              <a:avLst/>
            </a:prstGeom>
            <a:noFill/>
            <a:ln w="19050" cap="flat" cmpd="sng">
              <a:solidFill>
                <a:srgbClr val="00B05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cxnSp>
          <p:nvCxnSpPr>
            <p:cNvPr id="557" name="Google Shape;557;p1"/>
            <p:cNvCxnSpPr/>
            <p:nvPr/>
          </p:nvCxnSpPr>
          <p:spPr>
            <a:xfrm rot="10800000" flipH="1">
              <a:off x="7075488" y="2060575"/>
              <a:ext cx="1587" cy="479425"/>
            </a:xfrm>
            <a:prstGeom prst="straightConnector1">
              <a:avLst/>
            </a:prstGeom>
            <a:noFill/>
            <a:ln w="19050" cap="flat" cmpd="sng">
              <a:solidFill>
                <a:srgbClr val="00B05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pic>
          <p:nvPicPr>
            <p:cNvPr id="558" name="Google Shape;558;p1"/>
            <p:cNvPicPr preferRelativeResize="0"/>
            <p:nvPr/>
          </p:nvPicPr>
          <p:blipFill rotWithShape="1">
            <a:blip r:embed="rId98">
              <a:alphaModFix/>
            </a:blip>
            <a:srcRect/>
            <a:stretch/>
          </p:blipFill>
          <p:spPr>
            <a:xfrm>
              <a:off x="3033713" y="9734550"/>
              <a:ext cx="460375" cy="5381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59" name="Google Shape;559;p1"/>
            <p:cNvPicPr preferRelativeResize="0"/>
            <p:nvPr/>
          </p:nvPicPr>
          <p:blipFill rotWithShape="1">
            <a:blip r:embed="rId99">
              <a:alphaModFix/>
            </a:blip>
            <a:srcRect/>
            <a:stretch/>
          </p:blipFill>
          <p:spPr>
            <a:xfrm>
              <a:off x="706438" y="2046288"/>
              <a:ext cx="771525" cy="10191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60" name="Google Shape;560;p1"/>
            <p:cNvPicPr preferRelativeResize="0"/>
            <p:nvPr/>
          </p:nvPicPr>
          <p:blipFill rotWithShape="1">
            <a:blip r:embed="rId100">
              <a:alphaModFix/>
            </a:blip>
            <a:srcRect/>
            <a:stretch/>
          </p:blipFill>
          <p:spPr>
            <a:xfrm>
              <a:off x="4902200" y="5481638"/>
              <a:ext cx="479425" cy="69691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61" name="Google Shape;561;p1"/>
            <p:cNvPicPr preferRelativeResize="0"/>
            <p:nvPr/>
          </p:nvPicPr>
          <p:blipFill rotWithShape="1">
            <a:blip r:embed="rId101">
              <a:alphaModFix/>
            </a:blip>
            <a:srcRect/>
            <a:stretch/>
          </p:blipFill>
          <p:spPr>
            <a:xfrm>
              <a:off x="7143750" y="3771900"/>
              <a:ext cx="533400" cy="5429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62" name="Google Shape;562;p1"/>
            <p:cNvPicPr preferRelativeResize="0"/>
            <p:nvPr/>
          </p:nvPicPr>
          <p:blipFill rotWithShape="1">
            <a:blip r:embed="rId102">
              <a:alphaModFix/>
            </a:blip>
            <a:srcRect r="8867" b="5745"/>
            <a:stretch/>
          </p:blipFill>
          <p:spPr>
            <a:xfrm>
              <a:off x="712788" y="7067550"/>
              <a:ext cx="347662" cy="488950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563" name="Google Shape;563;p1"/>
            <p:cNvCxnSpPr/>
            <p:nvPr/>
          </p:nvCxnSpPr>
          <p:spPr>
            <a:xfrm rot="10800000">
              <a:off x="1684338" y="5614988"/>
              <a:ext cx="406400" cy="73025"/>
            </a:xfrm>
            <a:prstGeom prst="straightConnector1">
              <a:avLst/>
            </a:prstGeom>
            <a:noFill/>
            <a:ln w="19050" cap="flat" cmpd="sng">
              <a:solidFill>
                <a:srgbClr val="00B0F0"/>
              </a:solidFill>
              <a:prstDash val="solid"/>
              <a:miter lim="800000"/>
              <a:headEnd type="none" w="sm" len="sm"/>
              <a:tailEnd type="oval" w="med" len="med"/>
            </a:ln>
          </p:spPr>
        </p:cxnSp>
        <p:pic>
          <p:nvPicPr>
            <p:cNvPr id="564" name="Google Shape;564;p1"/>
            <p:cNvPicPr preferRelativeResize="0"/>
            <p:nvPr/>
          </p:nvPicPr>
          <p:blipFill rotWithShape="1">
            <a:blip r:embed="rId103">
              <a:alphaModFix/>
            </a:blip>
            <a:srcRect/>
            <a:stretch/>
          </p:blipFill>
          <p:spPr>
            <a:xfrm>
              <a:off x="2335213" y="6113463"/>
              <a:ext cx="365125" cy="381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65" name="Google Shape;565;p1"/>
            <p:cNvPicPr preferRelativeResize="0"/>
            <p:nvPr/>
          </p:nvPicPr>
          <p:blipFill rotWithShape="1">
            <a:blip r:embed="rId104">
              <a:alphaModFix/>
            </a:blip>
            <a:srcRect/>
            <a:stretch/>
          </p:blipFill>
          <p:spPr>
            <a:xfrm>
              <a:off x="2136775" y="6126163"/>
              <a:ext cx="200025" cy="2381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6" name="Google Shape;566;p1"/>
            <p:cNvSpPr/>
            <p:nvPr/>
          </p:nvSpPr>
          <p:spPr>
            <a:xfrm>
              <a:off x="1973263" y="5310188"/>
              <a:ext cx="65087" cy="69850"/>
            </a:xfrm>
            <a:prstGeom prst="ellipse">
              <a:avLst/>
            </a:prstGeom>
            <a:solidFill>
              <a:schemeClr val="lt1"/>
            </a:solidFill>
            <a:ln w="952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7" name="Google Shape;567;p1"/>
            <p:cNvSpPr/>
            <p:nvPr/>
          </p:nvSpPr>
          <p:spPr>
            <a:xfrm>
              <a:off x="2073275" y="5311775"/>
              <a:ext cx="66675" cy="69850"/>
            </a:xfrm>
            <a:prstGeom prst="ellipse">
              <a:avLst/>
            </a:prstGeom>
            <a:solidFill>
              <a:schemeClr val="lt1"/>
            </a:solidFill>
            <a:ln w="952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8" name="Google Shape;568;p1"/>
            <p:cNvSpPr/>
            <p:nvPr/>
          </p:nvSpPr>
          <p:spPr>
            <a:xfrm>
              <a:off x="2176463" y="5310188"/>
              <a:ext cx="66675" cy="69850"/>
            </a:xfrm>
            <a:prstGeom prst="ellipse">
              <a:avLst/>
            </a:prstGeom>
            <a:solidFill>
              <a:schemeClr val="lt1"/>
            </a:solidFill>
            <a:ln w="952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9" name="Google Shape;569;p1"/>
            <p:cNvSpPr/>
            <p:nvPr/>
          </p:nvSpPr>
          <p:spPr>
            <a:xfrm>
              <a:off x="1870075" y="5313363"/>
              <a:ext cx="66675" cy="69850"/>
            </a:xfrm>
            <a:prstGeom prst="ellipse">
              <a:avLst/>
            </a:prstGeom>
            <a:solidFill>
              <a:schemeClr val="lt1"/>
            </a:solidFill>
            <a:ln w="952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570" name="Google Shape;570;p1"/>
            <p:cNvPicPr preferRelativeResize="0"/>
            <p:nvPr/>
          </p:nvPicPr>
          <p:blipFill rotWithShape="1">
            <a:blip r:embed="rId105">
              <a:alphaModFix/>
            </a:blip>
            <a:srcRect/>
            <a:stretch/>
          </p:blipFill>
          <p:spPr>
            <a:xfrm>
              <a:off x="3492500" y="5551488"/>
              <a:ext cx="349250" cy="35083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1" name="Google Shape;571;p1"/>
            <p:cNvPicPr preferRelativeResize="0"/>
            <p:nvPr/>
          </p:nvPicPr>
          <p:blipFill rotWithShape="1">
            <a:blip r:embed="rId106">
              <a:alphaModFix/>
            </a:blip>
            <a:srcRect/>
            <a:stretch/>
          </p:blipFill>
          <p:spPr>
            <a:xfrm>
              <a:off x="6835775" y="6276975"/>
              <a:ext cx="406400" cy="37623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2" name="Google Shape;572;p1"/>
            <p:cNvPicPr preferRelativeResize="0"/>
            <p:nvPr/>
          </p:nvPicPr>
          <p:blipFill rotWithShape="1">
            <a:blip r:embed="rId107">
              <a:alphaModFix/>
            </a:blip>
            <a:srcRect/>
            <a:stretch/>
          </p:blipFill>
          <p:spPr>
            <a:xfrm>
              <a:off x="8907463" y="7281863"/>
              <a:ext cx="503237" cy="4540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3" name="Google Shape;573;p1"/>
            <p:cNvPicPr preferRelativeResize="0"/>
            <p:nvPr/>
          </p:nvPicPr>
          <p:blipFill rotWithShape="1">
            <a:blip r:embed="rId108">
              <a:alphaModFix/>
            </a:blip>
            <a:srcRect/>
            <a:stretch/>
          </p:blipFill>
          <p:spPr>
            <a:xfrm>
              <a:off x="6626225" y="8410575"/>
              <a:ext cx="279400" cy="4699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4" name="Google Shape;574;p1"/>
            <p:cNvPicPr preferRelativeResize="0"/>
            <p:nvPr/>
          </p:nvPicPr>
          <p:blipFill rotWithShape="1">
            <a:blip r:embed="rId109">
              <a:alphaModFix/>
            </a:blip>
            <a:srcRect/>
            <a:stretch/>
          </p:blipFill>
          <p:spPr>
            <a:xfrm>
              <a:off x="9034463" y="8239125"/>
              <a:ext cx="387350" cy="3905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5" name="Google Shape;575;p1"/>
            <p:cNvPicPr preferRelativeResize="0"/>
            <p:nvPr/>
          </p:nvPicPr>
          <p:blipFill rotWithShape="1">
            <a:blip r:embed="rId110">
              <a:alphaModFix/>
            </a:blip>
            <a:srcRect/>
            <a:stretch/>
          </p:blipFill>
          <p:spPr>
            <a:xfrm>
              <a:off x="4298950" y="9845675"/>
              <a:ext cx="425450" cy="4095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6" name="Google Shape;576;p1"/>
            <p:cNvPicPr preferRelativeResize="0"/>
            <p:nvPr/>
          </p:nvPicPr>
          <p:blipFill rotWithShape="1">
            <a:blip r:embed="rId67">
              <a:alphaModFix/>
            </a:blip>
            <a:srcRect r="2135"/>
            <a:stretch/>
          </p:blipFill>
          <p:spPr>
            <a:xfrm>
              <a:off x="7920038" y="8301038"/>
              <a:ext cx="333375" cy="3238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7" name="Google Shape;577;p1"/>
            <p:cNvPicPr preferRelativeResize="0"/>
            <p:nvPr/>
          </p:nvPicPr>
          <p:blipFill rotWithShape="1">
            <a:blip r:embed="rId111">
              <a:alphaModFix/>
            </a:blip>
            <a:srcRect l="7850" b="4103"/>
            <a:stretch/>
          </p:blipFill>
          <p:spPr>
            <a:xfrm>
              <a:off x="639763" y="8588375"/>
              <a:ext cx="420687" cy="3968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8" name="Google Shape;578;p1"/>
            <p:cNvPicPr preferRelativeResize="0"/>
            <p:nvPr/>
          </p:nvPicPr>
          <p:blipFill rotWithShape="1">
            <a:blip r:embed="rId112">
              <a:alphaModFix/>
            </a:blip>
            <a:srcRect/>
            <a:stretch/>
          </p:blipFill>
          <p:spPr>
            <a:xfrm>
              <a:off x="2146300" y="11842750"/>
              <a:ext cx="438150" cy="5588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9" name="Google Shape;579;p1"/>
            <p:cNvPicPr preferRelativeResize="0"/>
            <p:nvPr/>
          </p:nvPicPr>
          <p:blipFill rotWithShape="1">
            <a:blip r:embed="rId113">
              <a:alphaModFix/>
            </a:blip>
            <a:srcRect/>
            <a:stretch/>
          </p:blipFill>
          <p:spPr>
            <a:xfrm>
              <a:off x="3656013" y="11879263"/>
              <a:ext cx="457200" cy="46831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80" name="Google Shape;580;p1" descr="Medicine"/>
            <p:cNvPicPr preferRelativeResize="0"/>
            <p:nvPr/>
          </p:nvPicPr>
          <p:blipFill rotWithShape="1">
            <a:blip r:embed="rId114">
              <a:alphaModFix/>
            </a:blip>
            <a:srcRect/>
            <a:stretch/>
          </p:blipFill>
          <p:spPr>
            <a:xfrm>
              <a:off x="107950" y="9917113"/>
              <a:ext cx="481013" cy="48101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81" name="Google Shape;581;p1"/>
            <p:cNvPicPr preferRelativeResize="0"/>
            <p:nvPr/>
          </p:nvPicPr>
          <p:blipFill rotWithShape="1">
            <a:blip r:embed="rId3">
              <a:alphaModFix/>
            </a:blip>
            <a:srcRect l="-58" t="17911" b="-2"/>
            <a:stretch/>
          </p:blipFill>
          <p:spPr>
            <a:xfrm>
              <a:off x="611188" y="15133638"/>
              <a:ext cx="280987" cy="15716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82" name="Google Shape;582;p1"/>
            <p:cNvPicPr preferRelativeResize="0"/>
            <p:nvPr/>
          </p:nvPicPr>
          <p:blipFill rotWithShape="1">
            <a:blip r:embed="rId3">
              <a:alphaModFix/>
            </a:blip>
            <a:srcRect l="-58" t="17911" b="-2"/>
            <a:stretch/>
          </p:blipFill>
          <p:spPr>
            <a:xfrm>
              <a:off x="412750" y="15124113"/>
              <a:ext cx="176213" cy="984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83" name="Google Shape;583;p1"/>
            <p:cNvPicPr preferRelativeResize="0"/>
            <p:nvPr/>
          </p:nvPicPr>
          <p:blipFill rotWithShape="1">
            <a:blip r:embed="rId115">
              <a:alphaModFix/>
            </a:blip>
            <a:srcRect/>
            <a:stretch/>
          </p:blipFill>
          <p:spPr>
            <a:xfrm>
              <a:off x="6405563" y="10496550"/>
              <a:ext cx="365125" cy="3143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84" name="Google Shape;584;p1"/>
            <p:cNvPicPr preferRelativeResize="0"/>
            <p:nvPr/>
          </p:nvPicPr>
          <p:blipFill rotWithShape="1">
            <a:blip r:embed="rId116">
              <a:alphaModFix/>
            </a:blip>
            <a:srcRect/>
            <a:stretch/>
          </p:blipFill>
          <p:spPr>
            <a:xfrm>
              <a:off x="7753350" y="12531725"/>
              <a:ext cx="317500" cy="3111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85" name="Google Shape;585;p1"/>
            <p:cNvPicPr preferRelativeResize="0"/>
            <p:nvPr/>
          </p:nvPicPr>
          <p:blipFill rotWithShape="1">
            <a:blip r:embed="rId117">
              <a:alphaModFix/>
            </a:blip>
            <a:srcRect/>
            <a:stretch/>
          </p:blipFill>
          <p:spPr>
            <a:xfrm>
              <a:off x="7245350" y="11841163"/>
              <a:ext cx="250825" cy="3048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86" name="Google Shape;586;p1"/>
            <p:cNvPicPr preferRelativeResize="0"/>
            <p:nvPr/>
          </p:nvPicPr>
          <p:blipFill rotWithShape="1">
            <a:blip r:embed="rId19">
              <a:alphaModFix/>
            </a:blip>
            <a:srcRect/>
            <a:stretch/>
          </p:blipFill>
          <p:spPr>
            <a:xfrm>
              <a:off x="460375" y="13388975"/>
              <a:ext cx="320675" cy="447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87" name="Google Shape;587;p1"/>
            <p:cNvPicPr preferRelativeResize="0"/>
            <p:nvPr/>
          </p:nvPicPr>
          <p:blipFill rotWithShape="1">
            <a:blip r:embed="rId19">
              <a:alphaModFix/>
            </a:blip>
            <a:srcRect/>
            <a:stretch/>
          </p:blipFill>
          <p:spPr>
            <a:xfrm>
              <a:off x="354013" y="13903325"/>
              <a:ext cx="249237" cy="3476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88" name="Google Shape;588;p1"/>
            <p:cNvPicPr preferRelativeResize="0"/>
            <p:nvPr/>
          </p:nvPicPr>
          <p:blipFill rotWithShape="1">
            <a:blip r:embed="rId19">
              <a:alphaModFix/>
            </a:blip>
            <a:srcRect/>
            <a:stretch/>
          </p:blipFill>
          <p:spPr>
            <a:xfrm>
              <a:off x="642938" y="14130338"/>
              <a:ext cx="211137" cy="2921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89" name="Google Shape;589;p1"/>
            <p:cNvPicPr preferRelativeResize="0"/>
            <p:nvPr/>
          </p:nvPicPr>
          <p:blipFill rotWithShape="1">
            <a:blip r:embed="rId118">
              <a:alphaModFix/>
            </a:blip>
            <a:srcRect/>
            <a:stretch/>
          </p:blipFill>
          <p:spPr>
            <a:xfrm>
              <a:off x="5637213" y="14314488"/>
              <a:ext cx="280987" cy="269875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590" name="Google Shape;590;p1"/>
            <p:cNvCxnSpPr/>
            <p:nvPr/>
          </p:nvCxnSpPr>
          <p:spPr>
            <a:xfrm>
              <a:off x="5602288" y="14311313"/>
              <a:ext cx="287337" cy="307975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cxnSp>
          <p:nvCxnSpPr>
            <p:cNvPr id="591" name="Google Shape;591;p1"/>
            <p:cNvCxnSpPr/>
            <p:nvPr/>
          </p:nvCxnSpPr>
          <p:spPr>
            <a:xfrm flipH="1">
              <a:off x="5595938" y="14339888"/>
              <a:ext cx="265112" cy="258762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</p:cxnSp>
        <p:pic>
          <p:nvPicPr>
            <p:cNvPr id="592" name="Google Shape;592;p1"/>
            <p:cNvPicPr preferRelativeResize="0"/>
            <p:nvPr/>
          </p:nvPicPr>
          <p:blipFill rotWithShape="1">
            <a:blip r:embed="rId119">
              <a:alphaModFix/>
            </a:blip>
            <a:srcRect b="72514"/>
            <a:stretch/>
          </p:blipFill>
          <p:spPr>
            <a:xfrm>
              <a:off x="4903788" y="14959013"/>
              <a:ext cx="1520825" cy="32543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3" name="Google Shape;593;p1"/>
            <p:cNvPicPr preferRelativeResize="0"/>
            <p:nvPr/>
          </p:nvPicPr>
          <p:blipFill rotWithShape="1">
            <a:blip r:embed="rId120">
              <a:alphaModFix/>
            </a:blip>
            <a:srcRect/>
            <a:stretch/>
          </p:blipFill>
          <p:spPr>
            <a:xfrm>
              <a:off x="8316913" y="14231938"/>
              <a:ext cx="427037" cy="40798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4" name="Google Shape;594;p1"/>
            <p:cNvSpPr txBox="1"/>
            <p:nvPr/>
          </p:nvSpPr>
          <p:spPr>
            <a:xfrm>
              <a:off x="5564188" y="16168688"/>
              <a:ext cx="735012" cy="21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Cell division</a:t>
              </a:r>
              <a:endParaRPr/>
            </a:p>
          </p:txBody>
        </p:sp>
        <p:pic>
          <p:nvPicPr>
            <p:cNvPr id="595" name="Google Shape;595;p1" descr="Image result for cell division icon"/>
            <p:cNvPicPr preferRelativeResize="0"/>
            <p:nvPr/>
          </p:nvPicPr>
          <p:blipFill rotWithShape="1">
            <a:blip r:embed="rId56">
              <a:alphaModFix/>
            </a:blip>
            <a:srcRect t="30844"/>
            <a:stretch/>
          </p:blipFill>
          <p:spPr>
            <a:xfrm>
              <a:off x="5594350" y="16375063"/>
              <a:ext cx="596900" cy="4127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6" name="Google Shape;596;p1"/>
            <p:cNvPicPr preferRelativeResize="0"/>
            <p:nvPr/>
          </p:nvPicPr>
          <p:blipFill rotWithShape="1">
            <a:blip r:embed="rId121">
              <a:alphaModFix/>
            </a:blip>
            <a:srcRect l="56959" t="50565" r="20792" b="20660"/>
            <a:stretch/>
          </p:blipFill>
          <p:spPr>
            <a:xfrm>
              <a:off x="5456238" y="12715875"/>
              <a:ext cx="593725" cy="4318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7" name="Google Shape;597;p1"/>
            <p:cNvPicPr preferRelativeResize="0"/>
            <p:nvPr/>
          </p:nvPicPr>
          <p:blipFill rotWithShape="1">
            <a:blip r:embed="rId122">
              <a:alphaModFix/>
            </a:blip>
            <a:srcRect l="28932" t="47617" r="64043" b="41015"/>
            <a:stretch/>
          </p:blipFill>
          <p:spPr>
            <a:xfrm>
              <a:off x="6059488" y="12707938"/>
              <a:ext cx="600075" cy="5461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8" name="Google Shape;598;p1"/>
            <p:cNvPicPr preferRelativeResize="0"/>
            <p:nvPr/>
          </p:nvPicPr>
          <p:blipFill rotWithShape="1">
            <a:blip r:embed="rId123">
              <a:alphaModFix/>
            </a:blip>
            <a:srcRect l="29676" t="69247" r="64594" b="21301"/>
            <a:stretch/>
          </p:blipFill>
          <p:spPr>
            <a:xfrm>
              <a:off x="6665913" y="12769850"/>
              <a:ext cx="442912" cy="4111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9" name="Google Shape;599;p1"/>
            <p:cNvPicPr preferRelativeResize="0"/>
            <p:nvPr/>
          </p:nvPicPr>
          <p:blipFill rotWithShape="1">
            <a:blip r:embed="rId124">
              <a:alphaModFix/>
            </a:blip>
            <a:srcRect l="76073" t="44202" r="20155" b="43438"/>
            <a:stretch/>
          </p:blipFill>
          <p:spPr>
            <a:xfrm>
              <a:off x="7145338" y="12803188"/>
              <a:ext cx="320675" cy="4000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9ED2BD28-6D9F-FA4E-4D40-D64E4D497C9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09342" y="329567"/>
              <a:ext cx="1312471" cy="106140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0292851ACA9644A121845350BB5F54" ma:contentTypeVersion="10" ma:contentTypeDescription="Create a new document." ma:contentTypeScope="" ma:versionID="1ed6c4c8bba874765d7405b59b4b7075">
  <xsd:schema xmlns:xsd="http://www.w3.org/2001/XMLSchema" xmlns:xs="http://www.w3.org/2001/XMLSchema" xmlns:p="http://schemas.microsoft.com/office/2006/metadata/properties" xmlns:ns2="f71f9fc4-5eb2-4543-a763-2cda11066b53" xmlns:ns3="af7ca69a-4d5e-4b8c-be50-bb0b1d332dcf" targetNamespace="http://schemas.microsoft.com/office/2006/metadata/properties" ma:root="true" ma:fieldsID="6e400206facbd7d905e831538d26e420" ns2:_="" ns3:_="">
    <xsd:import namespace="f71f9fc4-5eb2-4543-a763-2cda11066b53"/>
    <xsd:import namespace="af7ca69a-4d5e-4b8c-be50-bb0b1d332d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1f9fc4-5eb2-4543-a763-2cda11066b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15bf9953-8987-4cca-be41-8352360f81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7ca69a-4d5e-4b8c-be50-bb0b1d332dc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a0c635c-2b1c-4ec7-bf49-f2defbe4e04d}" ma:internalName="TaxCatchAll" ma:showField="CatchAllData" ma:web="af7ca69a-4d5e-4b8c-be50-bb0b1d332d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1f9fc4-5eb2-4543-a763-2cda11066b53">
      <Terms xmlns="http://schemas.microsoft.com/office/infopath/2007/PartnerControls"/>
    </lcf76f155ced4ddcb4097134ff3c332f>
    <TaxCatchAll xmlns="af7ca69a-4d5e-4b8c-be50-bb0b1d332dcf" xsi:nil="true"/>
  </documentManagement>
</p:properties>
</file>

<file path=customXml/itemProps1.xml><?xml version="1.0" encoding="utf-8"?>
<ds:datastoreItem xmlns:ds="http://schemas.openxmlformats.org/officeDocument/2006/customXml" ds:itemID="{4FDCC28E-4998-4767-8419-E3F3EF47C2B7}"/>
</file>

<file path=customXml/itemProps2.xml><?xml version="1.0" encoding="utf-8"?>
<ds:datastoreItem xmlns:ds="http://schemas.openxmlformats.org/officeDocument/2006/customXml" ds:itemID="{F36973E2-0004-4744-A088-22AF6CF8D9AC}"/>
</file>

<file path=customXml/itemProps3.xml><?xml version="1.0" encoding="utf-8"?>
<ds:datastoreItem xmlns:ds="http://schemas.openxmlformats.org/officeDocument/2006/customXml" ds:itemID="{489E4022-2EE7-4CF6-A147-03287529DB75}"/>
</file>

<file path=docProps/app.xml><?xml version="1.0" encoding="utf-8"?>
<Properties xmlns="http://schemas.openxmlformats.org/officeDocument/2006/extended-properties" xmlns:vt="http://schemas.openxmlformats.org/officeDocument/2006/docPropsVTypes">
  <TotalTime>4143</TotalTime>
  <Words>456</Words>
  <Application>Microsoft Office PowerPoint</Application>
  <PresentationFormat>Custom</PresentationFormat>
  <Paragraphs>188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 Narrow</vt:lpstr>
      <vt:lpstr>Calibri</vt:lpstr>
      <vt:lpstr>Arial</vt:lpstr>
      <vt:lpstr>Gill Sans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Nawaz</dc:creator>
  <cp:lastModifiedBy>Mathew Gaynon</cp:lastModifiedBy>
  <cp:revision>2</cp:revision>
  <dcterms:created xsi:type="dcterms:W3CDTF">2018-02-08T08:28:53Z</dcterms:created>
  <dcterms:modified xsi:type="dcterms:W3CDTF">2026-04-27T11:08:07Z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0x010100BE0292851ACA9644A121845350BB5F54</vt:lpwstr>
  </property>
</Properties>
</file>