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99" r:id="rId2"/>
    <p:sldId id="439" r:id="rId3"/>
    <p:sldId id="417" r:id="rId4"/>
    <p:sldId id="410" r:id="rId5"/>
    <p:sldId id="449" r:id="rId6"/>
    <p:sldId id="440" r:id="rId7"/>
    <p:sldId id="441" r:id="rId8"/>
    <p:sldId id="452" r:id="rId9"/>
    <p:sldId id="303" r:id="rId10"/>
    <p:sldId id="450" r:id="rId11"/>
    <p:sldId id="451" r:id="rId12"/>
    <p:sldId id="257" r:id="rId13"/>
    <p:sldId id="446" r:id="rId14"/>
    <p:sldId id="447" r:id="rId15"/>
    <p:sldId id="435" r:id="rId16"/>
    <p:sldId id="285" r:id="rId17"/>
    <p:sldId id="286" r:id="rId18"/>
    <p:sldId id="261" r:id="rId19"/>
    <p:sldId id="287" r:id="rId20"/>
    <p:sldId id="263" r:id="rId21"/>
    <p:sldId id="264" r:id="rId22"/>
    <p:sldId id="408" r:id="rId23"/>
    <p:sldId id="265" r:id="rId24"/>
    <p:sldId id="262" r:id="rId25"/>
    <p:sldId id="434" r:id="rId26"/>
    <p:sldId id="256" r:id="rId27"/>
    <p:sldId id="284" r:id="rId28"/>
    <p:sldId id="258" r:id="rId29"/>
    <p:sldId id="259" r:id="rId30"/>
    <p:sldId id="423" r:id="rId31"/>
    <p:sldId id="426" r:id="rId32"/>
    <p:sldId id="427" r:id="rId33"/>
    <p:sldId id="428" r:id="rId34"/>
    <p:sldId id="429" r:id="rId35"/>
    <p:sldId id="430" r:id="rId36"/>
    <p:sldId id="431" r:id="rId37"/>
    <p:sldId id="432" r:id="rId38"/>
    <p:sldId id="433" r:id="rId39"/>
    <p:sldId id="444" r:id="rId40"/>
    <p:sldId id="445" r:id="rId41"/>
    <p:sldId id="289" r:id="rId42"/>
    <p:sldId id="290" r:id="rId43"/>
    <p:sldId id="291" r:id="rId44"/>
    <p:sldId id="415" r:id="rId45"/>
    <p:sldId id="414" r:id="rId46"/>
    <p:sldId id="386" r:id="rId47"/>
    <p:sldId id="443" r:id="rId48"/>
    <p:sldId id="387" r:id="rId49"/>
    <p:sldId id="294" r:id="rId50"/>
    <p:sldId id="295" r:id="rId51"/>
    <p:sldId id="296" r:id="rId52"/>
    <p:sldId id="297" r:id="rId53"/>
    <p:sldId id="267" r:id="rId54"/>
    <p:sldId id="416" r:id="rId55"/>
    <p:sldId id="271" r:id="rId56"/>
    <p:sldId id="298" r:id="rId57"/>
    <p:sldId id="442" r:id="rId58"/>
    <p:sldId id="388" r:id="rId59"/>
    <p:sldId id="453" r:id="rId6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66CCFF"/>
    <a:srgbClr val="99FF99"/>
    <a:srgbClr val="FC978C"/>
    <a:srgbClr val="2A7A7D"/>
    <a:srgbClr val="7AC4BD"/>
    <a:srgbClr val="82F6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16" dt="2026-10-07T19:29:40.711"/>
    <p1510:client id="{1111B31F-A41D-EBEF-6C61-F34EDE3F8C9D}" v="14" dt="2026-10-08T08:53:53.034"/>
    <p1510:client id="{3E672240-F759-5232-AE42-A3036208536F}" v="348" dt="2026-10-07T20:28:04.184"/>
    <p1510:client id="{6FAA1198-80C3-F2EA-2A65-F93FA17EADA0}" v="917" dt="2026-10-07T19:04:23.470"/>
    <p1510:client id="{9948D0B1-1A5C-780F-BBDD-E92FC1904957}" v="79" dt="2026-10-07T17:48:46.134"/>
    <p1510:client id="{BBA6FCC5-BA56-F1F6-A298-A6F0A6567DD6}" v="12" dt="2026-10-07T19:33:32.726"/>
    <p1510:client id="{D55EBD72-12D5-4C7E-8BCA-40A890DE091A}" v="102" dt="2026-10-08T15:21:39.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anne Fowler" userId="S::dfowler@lynghallschool.co.uk::ee6982d4-fd42-4577-b871-2aa07169f832" providerId="AD" clId="Web-{9948D0B1-1A5C-780F-BBDD-E92FC1904957}"/>
    <pc:docChg chg="addSld delSld modSld modMainMaster">
      <pc:chgData name="Dianne Fowler" userId="S::dfowler@lynghallschool.co.uk::ee6982d4-fd42-4577-b871-2aa07169f832" providerId="AD" clId="Web-{9948D0B1-1A5C-780F-BBDD-E92FC1904957}" dt="2026-10-07T17:48:46.134" v="82"/>
      <pc:docMkLst>
        <pc:docMk/>
      </pc:docMkLst>
      <pc:sldChg chg="mod">
        <pc:chgData name="Dianne Fowler" userId="S::dfowler@lynghallschool.co.uk::ee6982d4-fd42-4577-b871-2aa07169f832" providerId="AD" clId="Web-{9948D0B1-1A5C-780F-BBDD-E92FC1904957}" dt="2026-10-07T17:46:09.512" v="64"/>
        <pc:sldMkLst>
          <pc:docMk/>
          <pc:sldMk cId="0" sldId="256"/>
        </pc:sldMkLst>
      </pc:sldChg>
      <pc:sldChg chg="mod">
        <pc:chgData name="Dianne Fowler" userId="S::dfowler@lynghallschool.co.uk::ee6982d4-fd42-4577-b871-2aa07169f832" providerId="AD" clId="Web-{9948D0B1-1A5C-780F-BBDD-E92FC1904957}" dt="2026-10-07T17:46:09.512" v="64"/>
        <pc:sldMkLst>
          <pc:docMk/>
          <pc:sldMk cId="0" sldId="258"/>
        </pc:sldMkLst>
      </pc:sldChg>
      <pc:sldChg chg="mod">
        <pc:chgData name="Dianne Fowler" userId="S::dfowler@lynghallschool.co.uk::ee6982d4-fd42-4577-b871-2aa07169f832" providerId="AD" clId="Web-{9948D0B1-1A5C-780F-BBDD-E92FC1904957}" dt="2026-10-07T17:46:09.512" v="64"/>
        <pc:sldMkLst>
          <pc:docMk/>
          <pc:sldMk cId="0" sldId="259"/>
        </pc:sldMkLst>
      </pc:sldChg>
      <pc:sldChg chg="mod">
        <pc:chgData name="Dianne Fowler" userId="S::dfowler@lynghallschool.co.uk::ee6982d4-fd42-4577-b871-2aa07169f832" providerId="AD" clId="Web-{9948D0B1-1A5C-780F-BBDD-E92FC1904957}" dt="2026-10-07T17:46:09.512" v="64"/>
        <pc:sldMkLst>
          <pc:docMk/>
          <pc:sldMk cId="1960692139" sldId="261"/>
        </pc:sldMkLst>
      </pc:sldChg>
      <pc:sldChg chg="mod">
        <pc:chgData name="Dianne Fowler" userId="S::dfowler@lynghallschool.co.uk::ee6982d4-fd42-4577-b871-2aa07169f832" providerId="AD" clId="Web-{9948D0B1-1A5C-780F-BBDD-E92FC1904957}" dt="2026-10-07T17:46:09.512" v="64"/>
        <pc:sldMkLst>
          <pc:docMk/>
          <pc:sldMk cId="3810561154" sldId="262"/>
        </pc:sldMkLst>
      </pc:sldChg>
      <pc:sldChg chg="mod">
        <pc:chgData name="Dianne Fowler" userId="S::dfowler@lynghallschool.co.uk::ee6982d4-fd42-4577-b871-2aa07169f832" providerId="AD" clId="Web-{9948D0B1-1A5C-780F-BBDD-E92FC1904957}" dt="2026-10-07T17:46:09.512" v="64"/>
        <pc:sldMkLst>
          <pc:docMk/>
          <pc:sldMk cId="4168660254" sldId="263"/>
        </pc:sldMkLst>
      </pc:sldChg>
      <pc:sldChg chg="mod">
        <pc:chgData name="Dianne Fowler" userId="S::dfowler@lynghallschool.co.uk::ee6982d4-fd42-4577-b871-2aa07169f832" providerId="AD" clId="Web-{9948D0B1-1A5C-780F-BBDD-E92FC1904957}" dt="2026-10-07T17:46:09.512" v="64"/>
        <pc:sldMkLst>
          <pc:docMk/>
          <pc:sldMk cId="1737485405" sldId="264"/>
        </pc:sldMkLst>
      </pc:sldChg>
      <pc:sldChg chg="mod">
        <pc:chgData name="Dianne Fowler" userId="S::dfowler@lynghallschool.co.uk::ee6982d4-fd42-4577-b871-2aa07169f832" providerId="AD" clId="Web-{9948D0B1-1A5C-780F-BBDD-E92FC1904957}" dt="2026-10-07T17:46:09.512" v="64"/>
        <pc:sldMkLst>
          <pc:docMk/>
          <pc:sldMk cId="204209992" sldId="265"/>
        </pc:sldMkLst>
      </pc:sldChg>
      <pc:sldChg chg="mod">
        <pc:chgData name="Dianne Fowler" userId="S::dfowler@lynghallschool.co.uk::ee6982d4-fd42-4577-b871-2aa07169f832" providerId="AD" clId="Web-{9948D0B1-1A5C-780F-BBDD-E92FC1904957}" dt="2026-10-07T17:46:09.512" v="64"/>
        <pc:sldMkLst>
          <pc:docMk/>
          <pc:sldMk cId="3283405158" sldId="266"/>
        </pc:sldMkLst>
      </pc:sldChg>
      <pc:sldChg chg="mod">
        <pc:chgData name="Dianne Fowler" userId="S::dfowler@lynghallschool.co.uk::ee6982d4-fd42-4577-b871-2aa07169f832" providerId="AD" clId="Web-{9948D0B1-1A5C-780F-BBDD-E92FC1904957}" dt="2026-10-07T17:46:09.512" v="64"/>
        <pc:sldMkLst>
          <pc:docMk/>
          <pc:sldMk cId="2868318932" sldId="267"/>
        </pc:sldMkLst>
      </pc:sldChg>
      <pc:sldChg chg="mod">
        <pc:chgData name="Dianne Fowler" userId="S::dfowler@lynghallschool.co.uk::ee6982d4-fd42-4577-b871-2aa07169f832" providerId="AD" clId="Web-{9948D0B1-1A5C-780F-BBDD-E92FC1904957}" dt="2026-10-07T17:46:09.512" v="64"/>
        <pc:sldMkLst>
          <pc:docMk/>
          <pc:sldMk cId="0" sldId="268"/>
        </pc:sldMkLst>
      </pc:sldChg>
      <pc:sldChg chg="mod">
        <pc:chgData name="Dianne Fowler" userId="S::dfowler@lynghallschool.co.uk::ee6982d4-fd42-4577-b871-2aa07169f832" providerId="AD" clId="Web-{9948D0B1-1A5C-780F-BBDD-E92FC1904957}" dt="2026-10-07T17:46:09.512" v="64"/>
        <pc:sldMkLst>
          <pc:docMk/>
          <pc:sldMk cId="31142300" sldId="270"/>
        </pc:sldMkLst>
      </pc:sldChg>
      <pc:sldChg chg="mod">
        <pc:chgData name="Dianne Fowler" userId="S::dfowler@lynghallschool.co.uk::ee6982d4-fd42-4577-b871-2aa07169f832" providerId="AD" clId="Web-{9948D0B1-1A5C-780F-BBDD-E92FC1904957}" dt="2026-10-07T17:46:09.512" v="64"/>
        <pc:sldMkLst>
          <pc:docMk/>
          <pc:sldMk cId="3450994018" sldId="271"/>
        </pc:sldMkLst>
      </pc:sldChg>
      <pc:sldChg chg="mod">
        <pc:chgData name="Dianne Fowler" userId="S::dfowler@lynghallschool.co.uk::ee6982d4-fd42-4577-b871-2aa07169f832" providerId="AD" clId="Web-{9948D0B1-1A5C-780F-BBDD-E92FC1904957}" dt="2026-10-07T17:46:09.512" v="64"/>
        <pc:sldMkLst>
          <pc:docMk/>
          <pc:sldMk cId="0" sldId="284"/>
        </pc:sldMkLst>
      </pc:sldChg>
      <pc:sldChg chg="mod">
        <pc:chgData name="Dianne Fowler" userId="S::dfowler@lynghallschool.co.uk::ee6982d4-fd42-4577-b871-2aa07169f832" providerId="AD" clId="Web-{9948D0B1-1A5C-780F-BBDD-E92FC1904957}" dt="2026-10-07T17:46:09.512" v="64"/>
        <pc:sldMkLst>
          <pc:docMk/>
          <pc:sldMk cId="470876318" sldId="285"/>
        </pc:sldMkLst>
      </pc:sldChg>
      <pc:sldChg chg="mod">
        <pc:chgData name="Dianne Fowler" userId="S::dfowler@lynghallschool.co.uk::ee6982d4-fd42-4577-b871-2aa07169f832" providerId="AD" clId="Web-{9948D0B1-1A5C-780F-BBDD-E92FC1904957}" dt="2026-10-07T17:46:09.512" v="64"/>
        <pc:sldMkLst>
          <pc:docMk/>
          <pc:sldMk cId="4236095319" sldId="286"/>
        </pc:sldMkLst>
      </pc:sldChg>
      <pc:sldChg chg="mod">
        <pc:chgData name="Dianne Fowler" userId="S::dfowler@lynghallschool.co.uk::ee6982d4-fd42-4577-b871-2aa07169f832" providerId="AD" clId="Web-{9948D0B1-1A5C-780F-BBDD-E92FC1904957}" dt="2026-10-07T17:46:09.512" v="64"/>
        <pc:sldMkLst>
          <pc:docMk/>
          <pc:sldMk cId="2498227684" sldId="287"/>
        </pc:sldMkLst>
      </pc:sldChg>
      <pc:sldChg chg="mod">
        <pc:chgData name="Dianne Fowler" userId="S::dfowler@lynghallschool.co.uk::ee6982d4-fd42-4577-b871-2aa07169f832" providerId="AD" clId="Web-{9948D0B1-1A5C-780F-BBDD-E92FC1904957}" dt="2026-10-07T17:46:09.512" v="64"/>
        <pc:sldMkLst>
          <pc:docMk/>
          <pc:sldMk cId="1119590030" sldId="288"/>
        </pc:sldMkLst>
      </pc:sldChg>
      <pc:sldChg chg="mod">
        <pc:chgData name="Dianne Fowler" userId="S::dfowler@lynghallschool.co.uk::ee6982d4-fd42-4577-b871-2aa07169f832" providerId="AD" clId="Web-{9948D0B1-1A5C-780F-BBDD-E92FC1904957}" dt="2026-10-07T17:46:09.512" v="64"/>
        <pc:sldMkLst>
          <pc:docMk/>
          <pc:sldMk cId="485257989" sldId="289"/>
        </pc:sldMkLst>
      </pc:sldChg>
      <pc:sldChg chg="mod">
        <pc:chgData name="Dianne Fowler" userId="S::dfowler@lynghallschool.co.uk::ee6982d4-fd42-4577-b871-2aa07169f832" providerId="AD" clId="Web-{9948D0B1-1A5C-780F-BBDD-E92FC1904957}" dt="2026-10-07T17:46:09.512" v="64"/>
        <pc:sldMkLst>
          <pc:docMk/>
          <pc:sldMk cId="2963332807" sldId="290"/>
        </pc:sldMkLst>
      </pc:sldChg>
      <pc:sldChg chg="mod">
        <pc:chgData name="Dianne Fowler" userId="S::dfowler@lynghallschool.co.uk::ee6982d4-fd42-4577-b871-2aa07169f832" providerId="AD" clId="Web-{9948D0B1-1A5C-780F-BBDD-E92FC1904957}" dt="2026-10-07T17:46:09.512" v="64"/>
        <pc:sldMkLst>
          <pc:docMk/>
          <pc:sldMk cId="2232074757" sldId="291"/>
        </pc:sldMkLst>
      </pc:sldChg>
      <pc:sldChg chg="mod">
        <pc:chgData name="Dianne Fowler" userId="S::dfowler@lynghallschool.co.uk::ee6982d4-fd42-4577-b871-2aa07169f832" providerId="AD" clId="Web-{9948D0B1-1A5C-780F-BBDD-E92FC1904957}" dt="2026-10-07T17:46:09.512" v="64"/>
        <pc:sldMkLst>
          <pc:docMk/>
          <pc:sldMk cId="2939800399" sldId="292"/>
        </pc:sldMkLst>
      </pc:sldChg>
      <pc:sldChg chg="mod">
        <pc:chgData name="Dianne Fowler" userId="S::dfowler@lynghallschool.co.uk::ee6982d4-fd42-4577-b871-2aa07169f832" providerId="AD" clId="Web-{9948D0B1-1A5C-780F-BBDD-E92FC1904957}" dt="2026-10-07T17:46:09.512" v="64"/>
        <pc:sldMkLst>
          <pc:docMk/>
          <pc:sldMk cId="2669168797" sldId="293"/>
        </pc:sldMkLst>
      </pc:sldChg>
      <pc:sldChg chg="mod">
        <pc:chgData name="Dianne Fowler" userId="S::dfowler@lynghallschool.co.uk::ee6982d4-fd42-4577-b871-2aa07169f832" providerId="AD" clId="Web-{9948D0B1-1A5C-780F-BBDD-E92FC1904957}" dt="2026-10-07T17:46:09.512" v="64"/>
        <pc:sldMkLst>
          <pc:docMk/>
          <pc:sldMk cId="2473647168" sldId="294"/>
        </pc:sldMkLst>
      </pc:sldChg>
      <pc:sldChg chg="mod">
        <pc:chgData name="Dianne Fowler" userId="S::dfowler@lynghallschool.co.uk::ee6982d4-fd42-4577-b871-2aa07169f832" providerId="AD" clId="Web-{9948D0B1-1A5C-780F-BBDD-E92FC1904957}" dt="2026-10-07T17:46:09.512" v="64"/>
        <pc:sldMkLst>
          <pc:docMk/>
          <pc:sldMk cId="1142596443" sldId="295"/>
        </pc:sldMkLst>
      </pc:sldChg>
      <pc:sldChg chg="mod">
        <pc:chgData name="Dianne Fowler" userId="S::dfowler@lynghallschool.co.uk::ee6982d4-fd42-4577-b871-2aa07169f832" providerId="AD" clId="Web-{9948D0B1-1A5C-780F-BBDD-E92FC1904957}" dt="2026-10-07T17:46:09.512" v="64"/>
        <pc:sldMkLst>
          <pc:docMk/>
          <pc:sldMk cId="4033612713" sldId="296"/>
        </pc:sldMkLst>
      </pc:sldChg>
      <pc:sldChg chg="mod">
        <pc:chgData name="Dianne Fowler" userId="S::dfowler@lynghallschool.co.uk::ee6982d4-fd42-4577-b871-2aa07169f832" providerId="AD" clId="Web-{9948D0B1-1A5C-780F-BBDD-E92FC1904957}" dt="2026-10-07T17:46:09.512" v="64"/>
        <pc:sldMkLst>
          <pc:docMk/>
          <pc:sldMk cId="1691418866" sldId="297"/>
        </pc:sldMkLst>
      </pc:sldChg>
      <pc:sldChg chg="mod">
        <pc:chgData name="Dianne Fowler" userId="S::dfowler@lynghallschool.co.uk::ee6982d4-fd42-4577-b871-2aa07169f832" providerId="AD" clId="Web-{9948D0B1-1A5C-780F-BBDD-E92FC1904957}" dt="2026-10-07T17:46:09.512" v="64"/>
        <pc:sldMkLst>
          <pc:docMk/>
          <pc:sldMk cId="3826948968" sldId="298"/>
        </pc:sldMkLst>
      </pc:sldChg>
      <pc:sldChg chg="addSp delSp modSp mod">
        <pc:chgData name="Dianne Fowler" userId="S::dfowler@lynghallschool.co.uk::ee6982d4-fd42-4577-b871-2aa07169f832" providerId="AD" clId="Web-{9948D0B1-1A5C-780F-BBDD-E92FC1904957}" dt="2026-10-07T17:46:09.512" v="64"/>
        <pc:sldMkLst>
          <pc:docMk/>
          <pc:sldMk cId="3383188256" sldId="299"/>
        </pc:sldMkLst>
        <pc:spChg chg="mod">
          <ac:chgData name="Dianne Fowler" userId="S::dfowler@lynghallschool.co.uk::ee6982d4-fd42-4577-b871-2aa07169f832" providerId="AD" clId="Web-{9948D0B1-1A5C-780F-BBDD-E92FC1904957}" dt="2026-10-07T17:37:30.907" v="27" actId="1076"/>
          <ac:spMkLst>
            <pc:docMk/>
            <pc:sldMk cId="3383188256" sldId="299"/>
            <ac:spMk id="2" creationId="{D59DD2AD-EA19-4298-A5C1-BCF155919623}"/>
          </ac:spMkLst>
        </pc:spChg>
        <pc:spChg chg="del">
          <ac:chgData name="Dianne Fowler" userId="S::dfowler@lynghallschool.co.uk::ee6982d4-fd42-4577-b871-2aa07169f832" providerId="AD" clId="Web-{9948D0B1-1A5C-780F-BBDD-E92FC1904957}" dt="2026-10-07T17:37:21.703" v="24"/>
          <ac:spMkLst>
            <pc:docMk/>
            <pc:sldMk cId="3383188256" sldId="299"/>
            <ac:spMk id="3" creationId="{B4766D56-28E1-A972-559B-0BF2A47763B6}"/>
          </ac:spMkLst>
        </pc:spChg>
        <pc:spChg chg="mod">
          <ac:chgData name="Dianne Fowler" userId="S::dfowler@lynghallschool.co.uk::ee6982d4-fd42-4577-b871-2aa07169f832" providerId="AD" clId="Web-{9948D0B1-1A5C-780F-BBDD-E92FC1904957}" dt="2026-10-07T17:37:27.626" v="26" actId="1076"/>
          <ac:spMkLst>
            <pc:docMk/>
            <pc:sldMk cId="3383188256" sldId="299"/>
            <ac:spMk id="5" creationId="{B35D7E6A-5194-479B-9A13-4C2D1AE06B39}"/>
          </ac:spMkLst>
        </pc:spChg>
        <pc:spChg chg="add mod">
          <ac:chgData name="Dianne Fowler" userId="S::dfowler@lynghallschool.co.uk::ee6982d4-fd42-4577-b871-2aa07169f832" providerId="AD" clId="Web-{9948D0B1-1A5C-780F-BBDD-E92FC1904957}" dt="2026-10-07T17:37:48.549" v="30"/>
          <ac:spMkLst>
            <pc:docMk/>
            <pc:sldMk cId="3383188256" sldId="299"/>
            <ac:spMk id="7" creationId="{06C28AF1-51DD-9BEC-B237-2BA15B4CA854}"/>
          </ac:spMkLst>
        </pc:spChg>
        <pc:picChg chg="del">
          <ac:chgData name="Dianne Fowler" userId="S::dfowler@lynghallschool.co.uk::ee6982d4-fd42-4577-b871-2aa07169f832" providerId="AD" clId="Web-{9948D0B1-1A5C-780F-BBDD-E92FC1904957}" dt="2026-10-07T17:35:52.305" v="0"/>
          <ac:picMkLst>
            <pc:docMk/>
            <pc:sldMk cId="3383188256" sldId="299"/>
            <ac:picMk id="4" creationId="{13CB4CD0-D276-79C9-EF53-F85C5D392120}"/>
          </ac:picMkLst>
        </pc:picChg>
        <pc:picChg chg="add del mod modCrop">
          <ac:chgData name="Dianne Fowler" userId="S::dfowler@lynghallschool.co.uk::ee6982d4-fd42-4577-b871-2aa07169f832" providerId="AD" clId="Web-{9948D0B1-1A5C-780F-BBDD-E92FC1904957}" dt="2026-10-07T17:36:16.370" v="5"/>
          <ac:picMkLst>
            <pc:docMk/>
            <pc:sldMk cId="3383188256" sldId="299"/>
            <ac:picMk id="6" creationId="{45371384-3EDC-3F54-4BB3-64CBBC8F7233}"/>
          </ac:picMkLst>
        </pc:picChg>
        <pc:picChg chg="add mod modCrop">
          <ac:chgData name="Dianne Fowler" userId="S::dfowler@lynghallschool.co.uk::ee6982d4-fd42-4577-b871-2aa07169f832" providerId="AD" clId="Web-{9948D0B1-1A5C-780F-BBDD-E92FC1904957}" dt="2026-10-07T17:38:00.253" v="34" actId="1076"/>
          <ac:picMkLst>
            <pc:docMk/>
            <pc:sldMk cId="3383188256" sldId="299"/>
            <ac:picMk id="8" creationId="{8E2EFE3D-3AA5-0DA0-7358-6CD43DE249B2}"/>
          </ac:picMkLst>
        </pc:picChg>
        <pc:picChg chg="add mod modCrop">
          <ac:chgData name="Dianne Fowler" userId="S::dfowler@lynghallschool.co.uk::ee6982d4-fd42-4577-b871-2aa07169f832" providerId="AD" clId="Web-{9948D0B1-1A5C-780F-BBDD-E92FC1904957}" dt="2026-10-07T17:38:10.410" v="39" actId="1076"/>
          <ac:picMkLst>
            <pc:docMk/>
            <pc:sldMk cId="3383188256" sldId="299"/>
            <ac:picMk id="9" creationId="{159C0EE7-0516-1545-D965-86BB204A5FB7}"/>
          </ac:picMkLst>
        </pc:picChg>
      </pc:sldChg>
      <pc:sldChg chg="mod">
        <pc:chgData name="Dianne Fowler" userId="S::dfowler@lynghallschool.co.uk::ee6982d4-fd42-4577-b871-2aa07169f832" providerId="AD" clId="Web-{9948D0B1-1A5C-780F-BBDD-E92FC1904957}" dt="2026-10-07T17:46:09.512" v="64"/>
        <pc:sldMkLst>
          <pc:docMk/>
          <pc:sldMk cId="1017626143" sldId="301"/>
        </pc:sldMkLst>
      </pc:sldChg>
      <pc:sldChg chg="delSp del mod delAnim">
        <pc:chgData name="Dianne Fowler" userId="S::dfowler@lynghallschool.co.uk::ee6982d4-fd42-4577-b871-2aa07169f832" providerId="AD" clId="Web-{9948D0B1-1A5C-780F-BBDD-E92FC1904957}" dt="2026-10-07T17:47:12.939" v="68"/>
        <pc:sldMkLst>
          <pc:docMk/>
          <pc:sldMk cId="1868289680" sldId="302"/>
        </pc:sldMkLst>
        <pc:spChg chg="del">
          <ac:chgData name="Dianne Fowler" userId="S::dfowler@lynghallschool.co.uk::ee6982d4-fd42-4577-b871-2aa07169f832" providerId="AD" clId="Web-{9948D0B1-1A5C-780F-BBDD-E92FC1904957}" dt="2026-10-07T17:44:27.629" v="59"/>
          <ac:spMkLst>
            <pc:docMk/>
            <pc:sldMk cId="1868289680" sldId="302"/>
            <ac:spMk id="6" creationId="{F7851680-4ADC-6EFC-9EA2-B10F0BF9FDB0}"/>
          </ac:spMkLst>
        </pc:spChg>
      </pc:sldChg>
      <pc:sldChg chg="mod">
        <pc:chgData name="Dianne Fowler" userId="S::dfowler@lynghallschool.co.uk::ee6982d4-fd42-4577-b871-2aa07169f832" providerId="AD" clId="Web-{9948D0B1-1A5C-780F-BBDD-E92FC1904957}" dt="2026-10-07T17:46:09.512" v="64"/>
        <pc:sldMkLst>
          <pc:docMk/>
          <pc:sldMk cId="412617333" sldId="303"/>
        </pc:sldMkLst>
      </pc:sldChg>
      <pc:sldChg chg="mod">
        <pc:chgData name="Dianne Fowler" userId="S::dfowler@lynghallschool.co.uk::ee6982d4-fd42-4577-b871-2aa07169f832" providerId="AD" clId="Web-{9948D0B1-1A5C-780F-BBDD-E92FC1904957}" dt="2026-10-07T17:46:09.512" v="64"/>
        <pc:sldMkLst>
          <pc:docMk/>
          <pc:sldMk cId="1653138852" sldId="373"/>
        </pc:sldMkLst>
      </pc:sldChg>
      <pc:sldChg chg="mod">
        <pc:chgData name="Dianne Fowler" userId="S::dfowler@lynghallschool.co.uk::ee6982d4-fd42-4577-b871-2aa07169f832" providerId="AD" clId="Web-{9948D0B1-1A5C-780F-BBDD-E92FC1904957}" dt="2026-10-07T17:46:09.512" v="64"/>
        <pc:sldMkLst>
          <pc:docMk/>
          <pc:sldMk cId="82833179" sldId="386"/>
        </pc:sldMkLst>
      </pc:sldChg>
      <pc:sldChg chg="mod">
        <pc:chgData name="Dianne Fowler" userId="S::dfowler@lynghallschool.co.uk::ee6982d4-fd42-4577-b871-2aa07169f832" providerId="AD" clId="Web-{9948D0B1-1A5C-780F-BBDD-E92FC1904957}" dt="2026-10-07T17:46:09.512" v="64"/>
        <pc:sldMkLst>
          <pc:docMk/>
          <pc:sldMk cId="1665498727" sldId="387"/>
        </pc:sldMkLst>
      </pc:sldChg>
      <pc:sldChg chg="mod">
        <pc:chgData name="Dianne Fowler" userId="S::dfowler@lynghallschool.co.uk::ee6982d4-fd42-4577-b871-2aa07169f832" providerId="AD" clId="Web-{9948D0B1-1A5C-780F-BBDD-E92FC1904957}" dt="2026-10-07T17:46:09.512" v="64"/>
        <pc:sldMkLst>
          <pc:docMk/>
          <pc:sldMk cId="3832108560" sldId="388"/>
        </pc:sldMkLst>
      </pc:sldChg>
      <pc:sldChg chg="mod">
        <pc:chgData name="Dianne Fowler" userId="S::dfowler@lynghallschool.co.uk::ee6982d4-fd42-4577-b871-2aa07169f832" providerId="AD" clId="Web-{9948D0B1-1A5C-780F-BBDD-E92FC1904957}" dt="2026-10-07T17:46:09.512" v="64"/>
        <pc:sldMkLst>
          <pc:docMk/>
          <pc:sldMk cId="3519190353" sldId="408"/>
        </pc:sldMkLst>
      </pc:sldChg>
      <pc:sldChg chg="delSp del">
        <pc:chgData name="Dianne Fowler" userId="S::dfowler@lynghallschool.co.uk::ee6982d4-fd42-4577-b871-2aa07169f832" providerId="AD" clId="Web-{9948D0B1-1A5C-780F-BBDD-E92FC1904957}" dt="2026-10-07T17:38:24.150" v="41"/>
        <pc:sldMkLst>
          <pc:docMk/>
          <pc:sldMk cId="0" sldId="409"/>
        </pc:sldMkLst>
        <pc:spChg chg="del">
          <ac:chgData name="Dianne Fowler" userId="S::dfowler@lynghallschool.co.uk::ee6982d4-fd42-4577-b871-2aa07169f832" providerId="AD" clId="Web-{9948D0B1-1A5C-780F-BBDD-E92FC1904957}" dt="2026-10-07T17:38:18.161" v="40"/>
          <ac:spMkLst>
            <pc:docMk/>
            <pc:sldMk cId="0" sldId="409"/>
            <ac:spMk id="3" creationId="{5BB9F6FC-178E-F817-B5B1-E7ECF88BCFFC}"/>
          </ac:spMkLst>
        </pc:spChg>
      </pc:sldChg>
      <pc:sldChg chg="mod">
        <pc:chgData name="Dianne Fowler" userId="S::dfowler@lynghallschool.co.uk::ee6982d4-fd42-4577-b871-2aa07169f832" providerId="AD" clId="Web-{9948D0B1-1A5C-780F-BBDD-E92FC1904957}" dt="2026-10-07T17:46:09.512" v="64"/>
        <pc:sldMkLst>
          <pc:docMk/>
          <pc:sldMk cId="0" sldId="410"/>
        </pc:sldMkLst>
      </pc:sldChg>
      <pc:sldChg chg="mod">
        <pc:chgData name="Dianne Fowler" userId="S::dfowler@lynghallschool.co.uk::ee6982d4-fd42-4577-b871-2aa07169f832" providerId="AD" clId="Web-{9948D0B1-1A5C-780F-BBDD-E92FC1904957}" dt="2026-10-07T17:46:09.512" v="64"/>
        <pc:sldMkLst>
          <pc:docMk/>
          <pc:sldMk cId="1163297219" sldId="413"/>
        </pc:sldMkLst>
      </pc:sldChg>
      <pc:sldChg chg="mod">
        <pc:chgData name="Dianne Fowler" userId="S::dfowler@lynghallschool.co.uk::ee6982d4-fd42-4577-b871-2aa07169f832" providerId="AD" clId="Web-{9948D0B1-1A5C-780F-BBDD-E92FC1904957}" dt="2026-10-07T17:46:09.512" v="64"/>
        <pc:sldMkLst>
          <pc:docMk/>
          <pc:sldMk cId="2053951688" sldId="414"/>
        </pc:sldMkLst>
      </pc:sldChg>
      <pc:sldChg chg="mod">
        <pc:chgData name="Dianne Fowler" userId="S::dfowler@lynghallschool.co.uk::ee6982d4-fd42-4577-b871-2aa07169f832" providerId="AD" clId="Web-{9948D0B1-1A5C-780F-BBDD-E92FC1904957}" dt="2026-10-07T17:46:09.512" v="64"/>
        <pc:sldMkLst>
          <pc:docMk/>
          <pc:sldMk cId="1585885975" sldId="415"/>
        </pc:sldMkLst>
      </pc:sldChg>
      <pc:sldChg chg="mod">
        <pc:chgData name="Dianne Fowler" userId="S::dfowler@lynghallschool.co.uk::ee6982d4-fd42-4577-b871-2aa07169f832" providerId="AD" clId="Web-{9948D0B1-1A5C-780F-BBDD-E92FC1904957}" dt="2026-10-07T17:46:09.512" v="64"/>
        <pc:sldMkLst>
          <pc:docMk/>
          <pc:sldMk cId="489447940" sldId="416"/>
        </pc:sldMkLst>
      </pc:sldChg>
      <pc:sldChg chg="addSp delSp modSp mod">
        <pc:chgData name="Dianne Fowler" userId="S::dfowler@lynghallschool.co.uk::ee6982d4-fd42-4577-b871-2aa07169f832" providerId="AD" clId="Web-{9948D0B1-1A5C-780F-BBDD-E92FC1904957}" dt="2026-10-07T17:47:45.364" v="72"/>
        <pc:sldMkLst>
          <pc:docMk/>
          <pc:sldMk cId="3802751336" sldId="417"/>
        </pc:sldMkLst>
        <pc:spChg chg="del mod">
          <ac:chgData name="Dianne Fowler" userId="S::dfowler@lynghallschool.co.uk::ee6982d4-fd42-4577-b871-2aa07169f832" providerId="AD" clId="Web-{9948D0B1-1A5C-780F-BBDD-E92FC1904957}" dt="2026-10-07T17:38:34.147" v="43"/>
          <ac:spMkLst>
            <pc:docMk/>
            <pc:sldMk cId="3802751336" sldId="417"/>
            <ac:spMk id="5" creationId="{DDF93D5A-51B0-B7B2-86D0-DB0F4064E876}"/>
          </ac:spMkLst>
        </pc:spChg>
        <pc:spChg chg="add del mod">
          <ac:chgData name="Dianne Fowler" userId="S::dfowler@lynghallschool.co.uk::ee6982d4-fd42-4577-b871-2aa07169f832" providerId="AD" clId="Web-{9948D0B1-1A5C-780F-BBDD-E92FC1904957}" dt="2026-10-07T17:47:45.364" v="72"/>
          <ac:spMkLst>
            <pc:docMk/>
            <pc:sldMk cId="3802751336" sldId="417"/>
            <ac:spMk id="6" creationId="{13DA2675-1024-436F-CA84-95DFF742C0E9}"/>
          </ac:spMkLst>
        </pc:spChg>
      </pc:sldChg>
      <pc:sldChg chg="mod">
        <pc:chgData name="Dianne Fowler" userId="S::dfowler@lynghallschool.co.uk::ee6982d4-fd42-4577-b871-2aa07169f832" providerId="AD" clId="Web-{9948D0B1-1A5C-780F-BBDD-E92FC1904957}" dt="2026-10-07T17:46:09.512" v="64"/>
        <pc:sldMkLst>
          <pc:docMk/>
          <pc:sldMk cId="3415538831" sldId="418"/>
        </pc:sldMkLst>
      </pc:sldChg>
      <pc:sldChg chg="mod">
        <pc:chgData name="Dianne Fowler" userId="S::dfowler@lynghallschool.co.uk::ee6982d4-fd42-4577-b871-2aa07169f832" providerId="AD" clId="Web-{9948D0B1-1A5C-780F-BBDD-E92FC1904957}" dt="2026-10-07T17:46:09.512" v="64"/>
        <pc:sldMkLst>
          <pc:docMk/>
          <pc:sldMk cId="3688105131" sldId="419"/>
        </pc:sldMkLst>
      </pc:sldChg>
      <pc:sldChg chg="mod">
        <pc:chgData name="Dianne Fowler" userId="S::dfowler@lynghallschool.co.uk::ee6982d4-fd42-4577-b871-2aa07169f832" providerId="AD" clId="Web-{9948D0B1-1A5C-780F-BBDD-E92FC1904957}" dt="2026-10-07T17:46:09.512" v="64"/>
        <pc:sldMkLst>
          <pc:docMk/>
          <pc:sldMk cId="3399023939" sldId="420"/>
        </pc:sldMkLst>
      </pc:sldChg>
      <pc:sldChg chg="mod">
        <pc:chgData name="Dianne Fowler" userId="S::dfowler@lynghallschool.co.uk::ee6982d4-fd42-4577-b871-2aa07169f832" providerId="AD" clId="Web-{9948D0B1-1A5C-780F-BBDD-E92FC1904957}" dt="2026-10-07T17:46:09.512" v="64"/>
        <pc:sldMkLst>
          <pc:docMk/>
          <pc:sldMk cId="3032040366" sldId="421"/>
        </pc:sldMkLst>
      </pc:sldChg>
      <pc:sldChg chg="mod">
        <pc:chgData name="Dianne Fowler" userId="S::dfowler@lynghallschool.co.uk::ee6982d4-fd42-4577-b871-2aa07169f832" providerId="AD" clId="Web-{9948D0B1-1A5C-780F-BBDD-E92FC1904957}" dt="2026-10-07T17:46:09.512" v="64"/>
        <pc:sldMkLst>
          <pc:docMk/>
          <pc:sldMk cId="1906489468" sldId="422"/>
        </pc:sldMkLst>
      </pc:sldChg>
      <pc:sldChg chg="mod">
        <pc:chgData name="Dianne Fowler" userId="S::dfowler@lynghallschool.co.uk::ee6982d4-fd42-4577-b871-2aa07169f832" providerId="AD" clId="Web-{9948D0B1-1A5C-780F-BBDD-E92FC1904957}" dt="2026-10-07T17:46:09.512" v="64"/>
        <pc:sldMkLst>
          <pc:docMk/>
          <pc:sldMk cId="2199655963" sldId="423"/>
        </pc:sldMkLst>
      </pc:sldChg>
      <pc:sldChg chg="mod">
        <pc:chgData name="Dianne Fowler" userId="S::dfowler@lynghallschool.co.uk::ee6982d4-fd42-4577-b871-2aa07169f832" providerId="AD" clId="Web-{9948D0B1-1A5C-780F-BBDD-E92FC1904957}" dt="2026-10-07T17:46:09.512" v="64"/>
        <pc:sldMkLst>
          <pc:docMk/>
          <pc:sldMk cId="1924958313" sldId="426"/>
        </pc:sldMkLst>
      </pc:sldChg>
      <pc:sldChg chg="mod">
        <pc:chgData name="Dianne Fowler" userId="S::dfowler@lynghallschool.co.uk::ee6982d4-fd42-4577-b871-2aa07169f832" providerId="AD" clId="Web-{9948D0B1-1A5C-780F-BBDD-E92FC1904957}" dt="2026-10-07T17:46:09.512" v="64"/>
        <pc:sldMkLst>
          <pc:docMk/>
          <pc:sldMk cId="134460210" sldId="427"/>
        </pc:sldMkLst>
      </pc:sldChg>
      <pc:sldChg chg="mod">
        <pc:chgData name="Dianne Fowler" userId="S::dfowler@lynghallschool.co.uk::ee6982d4-fd42-4577-b871-2aa07169f832" providerId="AD" clId="Web-{9948D0B1-1A5C-780F-BBDD-E92FC1904957}" dt="2026-10-07T17:46:09.512" v="64"/>
        <pc:sldMkLst>
          <pc:docMk/>
          <pc:sldMk cId="1329691690" sldId="428"/>
        </pc:sldMkLst>
      </pc:sldChg>
      <pc:sldChg chg="mod">
        <pc:chgData name="Dianne Fowler" userId="S::dfowler@lynghallschool.co.uk::ee6982d4-fd42-4577-b871-2aa07169f832" providerId="AD" clId="Web-{9948D0B1-1A5C-780F-BBDD-E92FC1904957}" dt="2026-10-07T17:46:09.512" v="64"/>
        <pc:sldMkLst>
          <pc:docMk/>
          <pc:sldMk cId="22795707" sldId="429"/>
        </pc:sldMkLst>
      </pc:sldChg>
      <pc:sldChg chg="mod">
        <pc:chgData name="Dianne Fowler" userId="S::dfowler@lynghallschool.co.uk::ee6982d4-fd42-4577-b871-2aa07169f832" providerId="AD" clId="Web-{9948D0B1-1A5C-780F-BBDD-E92FC1904957}" dt="2026-10-07T17:46:09.512" v="64"/>
        <pc:sldMkLst>
          <pc:docMk/>
          <pc:sldMk cId="2128814841" sldId="430"/>
        </pc:sldMkLst>
      </pc:sldChg>
      <pc:sldChg chg="mod">
        <pc:chgData name="Dianne Fowler" userId="S::dfowler@lynghallschool.co.uk::ee6982d4-fd42-4577-b871-2aa07169f832" providerId="AD" clId="Web-{9948D0B1-1A5C-780F-BBDD-E92FC1904957}" dt="2026-10-07T17:46:09.512" v="64"/>
        <pc:sldMkLst>
          <pc:docMk/>
          <pc:sldMk cId="101445214" sldId="431"/>
        </pc:sldMkLst>
      </pc:sldChg>
      <pc:sldChg chg="mod">
        <pc:chgData name="Dianne Fowler" userId="S::dfowler@lynghallschool.co.uk::ee6982d4-fd42-4577-b871-2aa07169f832" providerId="AD" clId="Web-{9948D0B1-1A5C-780F-BBDD-E92FC1904957}" dt="2026-10-07T17:46:09.512" v="64"/>
        <pc:sldMkLst>
          <pc:docMk/>
          <pc:sldMk cId="3733154939" sldId="432"/>
        </pc:sldMkLst>
      </pc:sldChg>
      <pc:sldChg chg="mod">
        <pc:chgData name="Dianne Fowler" userId="S::dfowler@lynghallschool.co.uk::ee6982d4-fd42-4577-b871-2aa07169f832" providerId="AD" clId="Web-{9948D0B1-1A5C-780F-BBDD-E92FC1904957}" dt="2026-10-07T17:46:09.512" v="64"/>
        <pc:sldMkLst>
          <pc:docMk/>
          <pc:sldMk cId="216772092" sldId="433"/>
        </pc:sldMkLst>
      </pc:sldChg>
      <pc:sldChg chg="mod">
        <pc:chgData name="Dianne Fowler" userId="S::dfowler@lynghallschool.co.uk::ee6982d4-fd42-4577-b871-2aa07169f832" providerId="AD" clId="Web-{9948D0B1-1A5C-780F-BBDD-E92FC1904957}" dt="2026-10-07T17:46:09.512" v="64"/>
        <pc:sldMkLst>
          <pc:docMk/>
          <pc:sldMk cId="1391538997" sldId="434"/>
        </pc:sldMkLst>
      </pc:sldChg>
      <pc:sldChg chg="mod">
        <pc:chgData name="Dianne Fowler" userId="S::dfowler@lynghallschool.co.uk::ee6982d4-fd42-4577-b871-2aa07169f832" providerId="AD" clId="Web-{9948D0B1-1A5C-780F-BBDD-E92FC1904957}" dt="2026-10-07T17:46:09.512" v="64"/>
        <pc:sldMkLst>
          <pc:docMk/>
          <pc:sldMk cId="722644309" sldId="435"/>
        </pc:sldMkLst>
      </pc:sldChg>
      <pc:sldChg chg="mod">
        <pc:chgData name="Dianne Fowler" userId="S::dfowler@lynghallschool.co.uk::ee6982d4-fd42-4577-b871-2aa07169f832" providerId="AD" clId="Web-{9948D0B1-1A5C-780F-BBDD-E92FC1904957}" dt="2026-10-07T17:46:09.512" v="64"/>
        <pc:sldMkLst>
          <pc:docMk/>
          <pc:sldMk cId="2220753113" sldId="436"/>
        </pc:sldMkLst>
      </pc:sldChg>
      <pc:sldChg chg="new del mod setBg">
        <pc:chgData name="Dianne Fowler" userId="S::dfowler@lynghallschool.co.uk::ee6982d4-fd42-4577-b871-2aa07169f832" providerId="AD" clId="Web-{9948D0B1-1A5C-780F-BBDD-E92FC1904957}" dt="2026-10-07T17:47:11.939" v="67"/>
        <pc:sldMkLst>
          <pc:docMk/>
          <pc:sldMk cId="3562711183" sldId="437"/>
        </pc:sldMkLst>
      </pc:sldChg>
      <pc:sldChg chg="new del mod">
        <pc:chgData name="Dianne Fowler" userId="S::dfowler@lynghallschool.co.uk::ee6982d4-fd42-4577-b871-2aa07169f832" providerId="AD" clId="Web-{9948D0B1-1A5C-780F-BBDD-E92FC1904957}" dt="2026-10-07T17:47:11.080" v="66"/>
        <pc:sldMkLst>
          <pc:docMk/>
          <pc:sldMk cId="1156973003" sldId="438"/>
        </pc:sldMkLst>
      </pc:sldChg>
      <pc:sldChg chg="addSp modSp add mod replId addAnim">
        <pc:chgData name="Dianne Fowler" userId="S::dfowler@lynghallschool.co.uk::ee6982d4-fd42-4577-b871-2aa07169f832" providerId="AD" clId="Web-{9948D0B1-1A5C-780F-BBDD-E92FC1904957}" dt="2026-10-07T17:47:08.736" v="65" actId="20577"/>
        <pc:sldMkLst>
          <pc:docMk/>
          <pc:sldMk cId="3512780400" sldId="439"/>
        </pc:sldMkLst>
        <pc:spChg chg="mod">
          <ac:chgData name="Dianne Fowler" userId="S::dfowler@lynghallschool.co.uk::ee6982d4-fd42-4577-b871-2aa07169f832" providerId="AD" clId="Web-{9948D0B1-1A5C-780F-BBDD-E92FC1904957}" dt="2026-10-07T17:43:53.689" v="49" actId="20577"/>
          <ac:spMkLst>
            <pc:docMk/>
            <pc:sldMk cId="3512780400" sldId="439"/>
            <ac:spMk id="2" creationId="{18DBEAC5-8707-C6AD-ECE6-FE9FEFDD14BC}"/>
          </ac:spMkLst>
        </pc:spChg>
        <pc:spChg chg="mod">
          <ac:chgData name="Dianne Fowler" userId="S::dfowler@lynghallschool.co.uk::ee6982d4-fd42-4577-b871-2aa07169f832" providerId="AD" clId="Web-{9948D0B1-1A5C-780F-BBDD-E92FC1904957}" dt="2026-10-07T17:43:55.189" v="50" actId="20577"/>
          <ac:spMkLst>
            <pc:docMk/>
            <pc:sldMk cId="3512780400" sldId="439"/>
            <ac:spMk id="5" creationId="{B6065C45-ED20-4296-B769-8C6B084DF7FF}"/>
          </ac:spMkLst>
        </pc:spChg>
        <pc:spChg chg="add mod">
          <ac:chgData name="Dianne Fowler" userId="S::dfowler@lynghallschool.co.uk::ee6982d4-fd42-4577-b871-2aa07169f832" providerId="AD" clId="Web-{9948D0B1-1A5C-780F-BBDD-E92FC1904957}" dt="2026-10-07T17:47:08.736" v="65" actId="20577"/>
          <ac:spMkLst>
            <pc:docMk/>
            <pc:sldMk cId="3512780400" sldId="439"/>
            <ac:spMk id="6" creationId="{F7851680-4ADC-6EFC-9EA2-B10F0BF9FDB0}"/>
          </ac:spMkLst>
        </pc:spChg>
        <pc:spChg chg="mod">
          <ac:chgData name="Dianne Fowler" userId="S::dfowler@lynghallschool.co.uk::ee6982d4-fd42-4577-b871-2aa07169f832" providerId="AD" clId="Web-{9948D0B1-1A5C-780F-BBDD-E92FC1904957}" dt="2026-10-07T17:44:20.472" v="57" actId="14100"/>
          <ac:spMkLst>
            <pc:docMk/>
            <pc:sldMk cId="3512780400" sldId="439"/>
            <ac:spMk id="7" creationId="{337D709C-E2FC-02CE-7468-AF2252D483CF}"/>
          </ac:spMkLst>
        </pc:spChg>
        <pc:picChg chg="add mod">
          <ac:chgData name="Dianne Fowler" userId="S::dfowler@lynghallschool.co.uk::ee6982d4-fd42-4577-b871-2aa07169f832" providerId="AD" clId="Web-{9948D0B1-1A5C-780F-BBDD-E92FC1904957}" dt="2026-10-07T17:44:23.472" v="58" actId="1076"/>
          <ac:picMkLst>
            <pc:docMk/>
            <pc:sldMk cId="3512780400" sldId="439"/>
            <ac:picMk id="4" creationId="{BC05C87D-DDD2-4E85-5502-CF11BFAD72A4}"/>
          </ac:picMkLst>
        </pc:picChg>
        <pc:picChg chg="mod">
          <ac:chgData name="Dianne Fowler" userId="S::dfowler@lynghallschool.co.uk::ee6982d4-fd42-4577-b871-2aa07169f832" providerId="AD" clId="Web-{9948D0B1-1A5C-780F-BBDD-E92FC1904957}" dt="2026-10-07T17:44:16.956" v="56" actId="1076"/>
          <ac:picMkLst>
            <pc:docMk/>
            <pc:sldMk cId="3512780400" sldId="439"/>
            <ac:picMk id="8" creationId="{2D127E61-BEE0-4331-3BEF-9AE092AF508B}"/>
          </ac:picMkLst>
        </pc:picChg>
        <pc:picChg chg="mod">
          <ac:chgData name="Dianne Fowler" userId="S::dfowler@lynghallschool.co.uk::ee6982d4-fd42-4577-b871-2aa07169f832" providerId="AD" clId="Web-{9948D0B1-1A5C-780F-BBDD-E92FC1904957}" dt="2026-10-07T17:44:11.753" v="54" actId="14100"/>
          <ac:picMkLst>
            <pc:docMk/>
            <pc:sldMk cId="3512780400" sldId="439"/>
            <ac:picMk id="9" creationId="{8ADB869A-953C-78AB-1EBB-73BB181E3D59}"/>
          </ac:picMkLst>
        </pc:picChg>
      </pc:sldChg>
      <pc:sldChg chg="delSp add del replId delAnim">
        <pc:chgData name="Dianne Fowler" userId="S::dfowler@lynghallschool.co.uk::ee6982d4-fd42-4577-b871-2aa07169f832" providerId="AD" clId="Web-{9948D0B1-1A5C-780F-BBDD-E92FC1904957}" dt="2026-10-07T17:48:36.931" v="81"/>
        <pc:sldMkLst>
          <pc:docMk/>
          <pc:sldMk cId="3480406861" sldId="440"/>
        </pc:sldMkLst>
        <pc:spChg chg="del">
          <ac:chgData name="Dianne Fowler" userId="S::dfowler@lynghallschool.co.uk::ee6982d4-fd42-4577-b871-2aa07169f832" providerId="AD" clId="Web-{9948D0B1-1A5C-780F-BBDD-E92FC1904957}" dt="2026-10-07T17:47:58.490" v="75"/>
          <ac:spMkLst>
            <pc:docMk/>
            <pc:sldMk cId="3480406861" sldId="440"/>
            <ac:spMk id="6" creationId="{111F6DAB-965E-7E8F-7036-970F9B7AD2DB}"/>
          </ac:spMkLst>
        </pc:spChg>
        <pc:spChg chg="del">
          <ac:chgData name="Dianne Fowler" userId="S::dfowler@lynghallschool.co.uk::ee6982d4-fd42-4577-b871-2aa07169f832" providerId="AD" clId="Web-{9948D0B1-1A5C-780F-BBDD-E92FC1904957}" dt="2026-10-07T17:48:34.196" v="80"/>
          <ac:spMkLst>
            <pc:docMk/>
            <pc:sldMk cId="3480406861" sldId="440"/>
            <ac:spMk id="7" creationId="{AAB5F475-176F-9A23-E1EE-F0D763A2A165}"/>
          </ac:spMkLst>
        </pc:spChg>
        <pc:picChg chg="del">
          <ac:chgData name="Dianne Fowler" userId="S::dfowler@lynghallschool.co.uk::ee6982d4-fd42-4577-b871-2aa07169f832" providerId="AD" clId="Web-{9948D0B1-1A5C-780F-BBDD-E92FC1904957}" dt="2026-10-07T17:47:56.693" v="74"/>
          <ac:picMkLst>
            <pc:docMk/>
            <pc:sldMk cId="3480406861" sldId="440"/>
            <ac:picMk id="4" creationId="{79C8BF74-559B-D197-C767-C0747A6D4722}"/>
          </ac:picMkLst>
        </pc:picChg>
        <pc:picChg chg="del">
          <ac:chgData name="Dianne Fowler" userId="S::dfowler@lynghallschool.co.uk::ee6982d4-fd42-4577-b871-2aa07169f832" providerId="AD" clId="Web-{9948D0B1-1A5C-780F-BBDD-E92FC1904957}" dt="2026-10-07T17:48:26.117" v="78"/>
          <ac:picMkLst>
            <pc:docMk/>
            <pc:sldMk cId="3480406861" sldId="440"/>
            <ac:picMk id="8" creationId="{3F6C154A-F0A7-FC11-84E7-286D7695AC06}"/>
          </ac:picMkLst>
        </pc:picChg>
        <pc:picChg chg="del">
          <ac:chgData name="Dianne Fowler" userId="S::dfowler@lynghallschool.co.uk::ee6982d4-fd42-4577-b871-2aa07169f832" providerId="AD" clId="Web-{9948D0B1-1A5C-780F-BBDD-E92FC1904957}" dt="2026-10-07T17:48:33.508" v="79"/>
          <ac:picMkLst>
            <pc:docMk/>
            <pc:sldMk cId="3480406861" sldId="440"/>
            <ac:picMk id="9" creationId="{82541583-6A3B-A288-6652-CF6DD48BCB5A}"/>
          </ac:picMkLst>
        </pc:picChg>
      </pc:sldChg>
      <pc:sldChg chg="new">
        <pc:chgData name="Dianne Fowler" userId="S::dfowler@lynghallschool.co.uk::ee6982d4-fd42-4577-b871-2aa07169f832" providerId="AD" clId="Web-{9948D0B1-1A5C-780F-BBDD-E92FC1904957}" dt="2026-10-07T17:48:08.335" v="76"/>
        <pc:sldMkLst>
          <pc:docMk/>
          <pc:sldMk cId="1047061932" sldId="441"/>
        </pc:sldMkLst>
      </pc:sldChg>
      <pc:sldChg chg="new">
        <pc:chgData name="Dianne Fowler" userId="S::dfowler@lynghallschool.co.uk::ee6982d4-fd42-4577-b871-2aa07169f832" providerId="AD" clId="Web-{9948D0B1-1A5C-780F-BBDD-E92FC1904957}" dt="2026-10-07T17:48:19.710" v="77"/>
        <pc:sldMkLst>
          <pc:docMk/>
          <pc:sldMk cId="1505417455" sldId="442"/>
        </pc:sldMkLst>
      </pc:sldChg>
      <pc:sldChg chg="new">
        <pc:chgData name="Dianne Fowler" userId="S::dfowler@lynghallschool.co.uk::ee6982d4-fd42-4577-b871-2aa07169f832" providerId="AD" clId="Web-{9948D0B1-1A5C-780F-BBDD-E92FC1904957}" dt="2026-10-07T17:48:46.134" v="82"/>
        <pc:sldMkLst>
          <pc:docMk/>
          <pc:sldMk cId="997868017" sldId="443"/>
        </pc:sldMkLst>
      </pc:sldChg>
      <pc:sldMasterChg chg="mod setBg modSldLayout">
        <pc:chgData name="Dianne Fowler" userId="S::dfowler@lynghallschool.co.uk::ee6982d4-fd42-4577-b871-2aa07169f832" providerId="AD" clId="Web-{9948D0B1-1A5C-780F-BBDD-E92FC1904957}" dt="2026-10-07T17:46:09.512" v="64"/>
        <pc:sldMasterMkLst>
          <pc:docMk/>
          <pc:sldMasterMk cId="178379010" sldId="2147483648"/>
        </pc:sldMasterMkLst>
        <pc:sldLayoutChg chg="mod">
          <pc:chgData name="Dianne Fowler" userId="S::dfowler@lynghallschool.co.uk::ee6982d4-fd42-4577-b871-2aa07169f832" providerId="AD" clId="Web-{9948D0B1-1A5C-780F-BBDD-E92FC1904957}" dt="2026-10-07T17:46:09.512" v="64"/>
          <pc:sldLayoutMkLst>
            <pc:docMk/>
            <pc:sldMasterMk cId="178379010" sldId="2147483648"/>
            <pc:sldLayoutMk cId="1944613882" sldId="2147483649"/>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2420022782" sldId="2147483650"/>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2091375405" sldId="2147483651"/>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3559078006" sldId="2147483652"/>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219837498" sldId="2147483653"/>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1684488403" sldId="2147483654"/>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2036282197" sldId="2147483655"/>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1533638535" sldId="2147483656"/>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1492800029" sldId="2147483657"/>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1479152108" sldId="2147483658"/>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717336161" sldId="2147483659"/>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3172390206" sldId="2147483660"/>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2899118535" sldId="2147483661"/>
          </pc:sldLayoutMkLst>
        </pc:sldLayoutChg>
        <pc:sldLayoutChg chg="mod">
          <pc:chgData name="Dianne Fowler" userId="S::dfowler@lynghallschool.co.uk::ee6982d4-fd42-4577-b871-2aa07169f832" providerId="AD" clId="Web-{9948D0B1-1A5C-780F-BBDD-E92FC1904957}" dt="2026-10-07T17:46:09.512" v="64"/>
          <pc:sldLayoutMkLst>
            <pc:docMk/>
            <pc:sldMasterMk cId="178379010" sldId="2147483648"/>
            <pc:sldLayoutMk cId="3001412700" sldId="2147483662"/>
          </pc:sldLayoutMkLst>
        </pc:sldLayoutChg>
      </pc:sldMasterChg>
    </pc:docChg>
  </pc:docChgLst>
  <pc:docChgLst>
    <pc:chgData name="Dianne Fowler" userId="ee6982d4-fd42-4577-b871-2aa07169f832" providerId="ADAL" clId="{8CA584AC-2E52-4D9E-8F84-ADD31A3461D6}"/>
    <pc:docChg chg="custSel addSld delSld modSld sldOrd modNotesMaster">
      <pc:chgData name="Dianne Fowler" userId="ee6982d4-fd42-4577-b871-2aa07169f832" providerId="ADAL" clId="{8CA584AC-2E52-4D9E-8F84-ADD31A3461D6}" dt="2026-10-08T15:21:39.244" v="149" actId="20577"/>
      <pc:docMkLst>
        <pc:docMk/>
      </pc:docMkLst>
      <pc:sldChg chg="modNotes">
        <pc:chgData name="Dianne Fowler" userId="ee6982d4-fd42-4577-b871-2aa07169f832" providerId="ADAL" clId="{8CA584AC-2E52-4D9E-8F84-ADD31A3461D6}" dt="2026-10-08T11:41:04.956" v="46"/>
        <pc:sldMkLst>
          <pc:docMk/>
          <pc:sldMk cId="2868318932" sldId="267"/>
        </pc:sldMkLst>
      </pc:sldChg>
      <pc:sldChg chg="modNotes">
        <pc:chgData name="Dianne Fowler" userId="ee6982d4-fd42-4577-b871-2aa07169f832" providerId="ADAL" clId="{8CA584AC-2E52-4D9E-8F84-ADD31A3461D6}" dt="2026-10-08T11:41:04.956" v="46"/>
        <pc:sldMkLst>
          <pc:docMk/>
          <pc:sldMk cId="3450994018" sldId="271"/>
        </pc:sldMkLst>
      </pc:sldChg>
      <pc:sldChg chg="modNotes">
        <pc:chgData name="Dianne Fowler" userId="ee6982d4-fd42-4577-b871-2aa07169f832" providerId="ADAL" clId="{8CA584AC-2E52-4D9E-8F84-ADD31A3461D6}" dt="2026-10-08T11:41:04.956" v="46"/>
        <pc:sldMkLst>
          <pc:docMk/>
          <pc:sldMk cId="485257989" sldId="289"/>
        </pc:sldMkLst>
      </pc:sldChg>
      <pc:sldChg chg="modNotes">
        <pc:chgData name="Dianne Fowler" userId="ee6982d4-fd42-4577-b871-2aa07169f832" providerId="ADAL" clId="{8CA584AC-2E52-4D9E-8F84-ADD31A3461D6}" dt="2026-10-08T11:41:04.956" v="46"/>
        <pc:sldMkLst>
          <pc:docMk/>
          <pc:sldMk cId="2963332807" sldId="290"/>
        </pc:sldMkLst>
      </pc:sldChg>
      <pc:sldChg chg="modNotes">
        <pc:chgData name="Dianne Fowler" userId="ee6982d4-fd42-4577-b871-2aa07169f832" providerId="ADAL" clId="{8CA584AC-2E52-4D9E-8F84-ADD31A3461D6}" dt="2026-10-08T11:41:04.956" v="46"/>
        <pc:sldMkLst>
          <pc:docMk/>
          <pc:sldMk cId="2232074757" sldId="291"/>
        </pc:sldMkLst>
      </pc:sldChg>
      <pc:sldChg chg="modNotes">
        <pc:chgData name="Dianne Fowler" userId="ee6982d4-fd42-4577-b871-2aa07169f832" providerId="ADAL" clId="{8CA584AC-2E52-4D9E-8F84-ADD31A3461D6}" dt="2026-10-08T11:41:04.956" v="46"/>
        <pc:sldMkLst>
          <pc:docMk/>
          <pc:sldMk cId="2473647168" sldId="294"/>
        </pc:sldMkLst>
      </pc:sldChg>
      <pc:sldChg chg="modNotes">
        <pc:chgData name="Dianne Fowler" userId="ee6982d4-fd42-4577-b871-2aa07169f832" providerId="ADAL" clId="{8CA584AC-2E52-4D9E-8F84-ADD31A3461D6}" dt="2026-10-08T11:41:04.956" v="46"/>
        <pc:sldMkLst>
          <pc:docMk/>
          <pc:sldMk cId="1142596443" sldId="295"/>
        </pc:sldMkLst>
      </pc:sldChg>
      <pc:sldChg chg="modNotes">
        <pc:chgData name="Dianne Fowler" userId="ee6982d4-fd42-4577-b871-2aa07169f832" providerId="ADAL" clId="{8CA584AC-2E52-4D9E-8F84-ADD31A3461D6}" dt="2026-10-08T11:41:04.956" v="46"/>
        <pc:sldMkLst>
          <pc:docMk/>
          <pc:sldMk cId="4033612713" sldId="296"/>
        </pc:sldMkLst>
      </pc:sldChg>
      <pc:sldChg chg="modNotes">
        <pc:chgData name="Dianne Fowler" userId="ee6982d4-fd42-4577-b871-2aa07169f832" providerId="ADAL" clId="{8CA584AC-2E52-4D9E-8F84-ADD31A3461D6}" dt="2026-10-08T11:41:04.956" v="46"/>
        <pc:sldMkLst>
          <pc:docMk/>
          <pc:sldMk cId="1691418866" sldId="297"/>
        </pc:sldMkLst>
      </pc:sldChg>
      <pc:sldChg chg="modNotes">
        <pc:chgData name="Dianne Fowler" userId="ee6982d4-fd42-4577-b871-2aa07169f832" providerId="ADAL" clId="{8CA584AC-2E52-4D9E-8F84-ADD31A3461D6}" dt="2026-10-08T11:41:04.956" v="46"/>
        <pc:sldMkLst>
          <pc:docMk/>
          <pc:sldMk cId="3826948968" sldId="298"/>
        </pc:sldMkLst>
      </pc:sldChg>
      <pc:sldChg chg="ord modNotesTx">
        <pc:chgData name="Dianne Fowler" userId="ee6982d4-fd42-4577-b871-2aa07169f832" providerId="ADAL" clId="{8CA584AC-2E52-4D9E-8F84-ADD31A3461D6}" dt="2026-10-08T11:40:03.597" v="44" actId="6549"/>
        <pc:sldMkLst>
          <pc:docMk/>
          <pc:sldMk cId="3383188256" sldId="299"/>
        </pc:sldMkLst>
      </pc:sldChg>
      <pc:sldChg chg="addSp delSp modSp mod">
        <pc:chgData name="Dianne Fowler" userId="ee6982d4-fd42-4577-b871-2aa07169f832" providerId="ADAL" clId="{8CA584AC-2E52-4D9E-8F84-ADD31A3461D6}" dt="2026-10-08T11:37:58.872" v="36" actId="207"/>
        <pc:sldMkLst>
          <pc:docMk/>
          <pc:sldMk cId="412617333" sldId="303"/>
        </pc:sldMkLst>
        <pc:spChg chg="mod">
          <ac:chgData name="Dianne Fowler" userId="ee6982d4-fd42-4577-b871-2aa07169f832" providerId="ADAL" clId="{8CA584AC-2E52-4D9E-8F84-ADD31A3461D6}" dt="2026-10-08T11:36:08.917" v="24" actId="14100"/>
          <ac:spMkLst>
            <pc:docMk/>
            <pc:sldMk cId="412617333" sldId="303"/>
            <ac:spMk id="2" creationId="{9336FFF9-E9E4-4ADA-900C-B56399F9FBD7}"/>
          </ac:spMkLst>
        </pc:spChg>
        <pc:spChg chg="del">
          <ac:chgData name="Dianne Fowler" userId="ee6982d4-fd42-4577-b871-2aa07169f832" providerId="ADAL" clId="{8CA584AC-2E52-4D9E-8F84-ADD31A3461D6}" dt="2026-10-08T11:34:24.955" v="8" actId="478"/>
          <ac:spMkLst>
            <pc:docMk/>
            <pc:sldMk cId="412617333" sldId="303"/>
            <ac:spMk id="5" creationId="{1F1AA0C7-BC5C-B88A-2B15-CAC1BBFC51FE}"/>
          </ac:spMkLst>
        </pc:spChg>
        <pc:spChg chg="del">
          <ac:chgData name="Dianne Fowler" userId="ee6982d4-fd42-4577-b871-2aa07169f832" providerId="ADAL" clId="{8CA584AC-2E52-4D9E-8F84-ADD31A3461D6}" dt="2026-10-08T11:34:10.482" v="4" actId="478"/>
          <ac:spMkLst>
            <pc:docMk/>
            <pc:sldMk cId="412617333" sldId="303"/>
            <ac:spMk id="6" creationId="{573CA8B2-52CB-1903-1A9A-CDA9D9616972}"/>
          </ac:spMkLst>
        </pc:spChg>
        <pc:spChg chg="add del">
          <ac:chgData name="Dianne Fowler" userId="ee6982d4-fd42-4577-b871-2aa07169f832" providerId="ADAL" clId="{8CA584AC-2E52-4D9E-8F84-ADD31A3461D6}" dt="2026-10-08T11:35:19.235" v="21" actId="478"/>
          <ac:spMkLst>
            <pc:docMk/>
            <pc:sldMk cId="412617333" sldId="303"/>
            <ac:spMk id="9" creationId="{ABD9904A-75ED-81FA-E83C-1194BBD8C037}"/>
          </ac:spMkLst>
        </pc:spChg>
        <pc:spChg chg="add mod">
          <ac:chgData name="Dianne Fowler" userId="ee6982d4-fd42-4577-b871-2aa07169f832" providerId="ADAL" clId="{8CA584AC-2E52-4D9E-8F84-ADD31A3461D6}" dt="2026-10-08T11:37:58.872" v="36" actId="207"/>
          <ac:spMkLst>
            <pc:docMk/>
            <pc:sldMk cId="412617333" sldId="303"/>
            <ac:spMk id="12" creationId="{032A07F0-2AFF-D523-7F31-993CA6FDD4F8}"/>
          </ac:spMkLst>
        </pc:spChg>
        <pc:picChg chg="del">
          <ac:chgData name="Dianne Fowler" userId="ee6982d4-fd42-4577-b871-2aa07169f832" providerId="ADAL" clId="{8CA584AC-2E52-4D9E-8F84-ADD31A3461D6}" dt="2026-10-08T11:34:11.412" v="5" actId="478"/>
          <ac:picMkLst>
            <pc:docMk/>
            <pc:sldMk cId="412617333" sldId="303"/>
            <ac:picMk id="4" creationId="{52C61D1F-3D17-2FE1-854A-A8657F75F757}"/>
          </ac:picMkLst>
        </pc:picChg>
        <pc:picChg chg="add mod">
          <ac:chgData name="Dianne Fowler" userId="ee6982d4-fd42-4577-b871-2aa07169f832" providerId="ADAL" clId="{8CA584AC-2E52-4D9E-8F84-ADD31A3461D6}" dt="2026-10-08T11:34:36.470" v="13" actId="1076"/>
          <ac:picMkLst>
            <pc:docMk/>
            <pc:sldMk cId="412617333" sldId="303"/>
            <ac:picMk id="7" creationId="{1657CA23-9E12-9F3C-8124-F5ACA6C6937D}"/>
          </ac:picMkLst>
        </pc:picChg>
        <pc:cxnChg chg="add del">
          <ac:chgData name="Dianne Fowler" userId="ee6982d4-fd42-4577-b871-2aa07169f832" providerId="ADAL" clId="{8CA584AC-2E52-4D9E-8F84-ADD31A3461D6}" dt="2026-10-08T11:35:39.422" v="23" actId="478"/>
          <ac:cxnSpMkLst>
            <pc:docMk/>
            <pc:sldMk cId="412617333" sldId="303"/>
            <ac:cxnSpMk id="11" creationId="{1124FC05-8B5F-3B1C-D955-F80F527238D7}"/>
          </ac:cxnSpMkLst>
        </pc:cxnChg>
      </pc:sldChg>
      <pc:sldChg chg="modNotes">
        <pc:chgData name="Dianne Fowler" userId="ee6982d4-fd42-4577-b871-2aa07169f832" providerId="ADAL" clId="{8CA584AC-2E52-4D9E-8F84-ADD31A3461D6}" dt="2026-10-08T11:41:04.956" v="46"/>
        <pc:sldMkLst>
          <pc:docMk/>
          <pc:sldMk cId="0" sldId="410"/>
        </pc:sldMkLst>
      </pc:sldChg>
      <pc:sldChg chg="del">
        <pc:chgData name="Dianne Fowler" userId="ee6982d4-fd42-4577-b871-2aa07169f832" providerId="ADAL" clId="{8CA584AC-2E52-4D9E-8F84-ADD31A3461D6}" dt="2026-10-08T11:34:42.439" v="14" actId="47"/>
        <pc:sldMkLst>
          <pc:docMk/>
          <pc:sldMk cId="3415538831" sldId="418"/>
        </pc:sldMkLst>
      </pc:sldChg>
      <pc:sldChg chg="del">
        <pc:chgData name="Dianne Fowler" userId="ee6982d4-fd42-4577-b871-2aa07169f832" providerId="ADAL" clId="{8CA584AC-2E52-4D9E-8F84-ADD31A3461D6}" dt="2026-10-08T11:34:44.019" v="15" actId="47"/>
        <pc:sldMkLst>
          <pc:docMk/>
          <pc:sldMk cId="3399023939" sldId="420"/>
        </pc:sldMkLst>
      </pc:sldChg>
      <pc:sldChg chg="del">
        <pc:chgData name="Dianne Fowler" userId="ee6982d4-fd42-4577-b871-2aa07169f832" providerId="ADAL" clId="{8CA584AC-2E52-4D9E-8F84-ADD31A3461D6}" dt="2026-10-08T11:34:48.537" v="16" actId="47"/>
        <pc:sldMkLst>
          <pc:docMk/>
          <pc:sldMk cId="3032040366" sldId="421"/>
        </pc:sldMkLst>
      </pc:sldChg>
      <pc:sldChg chg="delSp del mod">
        <pc:chgData name="Dianne Fowler" userId="ee6982d4-fd42-4577-b871-2aa07169f832" providerId="ADAL" clId="{8CA584AC-2E52-4D9E-8F84-ADD31A3461D6}" dt="2026-10-08T10:37:09.163" v="3" actId="47"/>
        <pc:sldMkLst>
          <pc:docMk/>
          <pc:sldMk cId="2220753113" sldId="436"/>
        </pc:sldMkLst>
        <pc:graphicFrameChg chg="del">
          <ac:chgData name="Dianne Fowler" userId="ee6982d4-fd42-4577-b871-2aa07169f832" providerId="ADAL" clId="{8CA584AC-2E52-4D9E-8F84-ADD31A3461D6}" dt="2026-10-08T10:36:55.149" v="1" actId="21"/>
          <ac:graphicFrameMkLst>
            <pc:docMk/>
            <pc:sldMk cId="2220753113" sldId="436"/>
            <ac:graphicFrameMk id="3" creationId="{48232973-D363-E379-6EA8-BBC4BD612906}"/>
          </ac:graphicFrameMkLst>
        </pc:graphicFrameChg>
      </pc:sldChg>
      <pc:sldChg chg="modNotesTx">
        <pc:chgData name="Dianne Fowler" userId="ee6982d4-fd42-4577-b871-2aa07169f832" providerId="ADAL" clId="{8CA584AC-2E52-4D9E-8F84-ADD31A3461D6}" dt="2026-10-08T11:40:06.933" v="45" actId="6549"/>
        <pc:sldMkLst>
          <pc:docMk/>
          <pc:sldMk cId="3512780400" sldId="439"/>
        </pc:sldMkLst>
      </pc:sldChg>
      <pc:sldChg chg="modNotesTx">
        <pc:chgData name="Dianne Fowler" userId="ee6982d4-fd42-4577-b871-2aa07169f832" providerId="ADAL" clId="{8CA584AC-2E52-4D9E-8F84-ADD31A3461D6}" dt="2026-10-08T11:39:56.325" v="43" actId="6549"/>
        <pc:sldMkLst>
          <pc:docMk/>
          <pc:sldMk cId="2276220779" sldId="442"/>
        </pc:sldMkLst>
      </pc:sldChg>
      <pc:sldChg chg="del">
        <pc:chgData name="Dianne Fowler" userId="ee6982d4-fd42-4577-b871-2aa07169f832" providerId="ADAL" clId="{8CA584AC-2E52-4D9E-8F84-ADD31A3461D6}" dt="2026-10-08T11:39:38.460" v="41" actId="47"/>
        <pc:sldMkLst>
          <pc:docMk/>
          <pc:sldMk cId="1066892785" sldId="448"/>
        </pc:sldMkLst>
      </pc:sldChg>
      <pc:sldChg chg="add">
        <pc:chgData name="Dianne Fowler" userId="ee6982d4-fd42-4577-b871-2aa07169f832" providerId="ADAL" clId="{8CA584AC-2E52-4D9E-8F84-ADD31A3461D6}" dt="2026-10-08T10:37:05.829" v="2"/>
        <pc:sldMkLst>
          <pc:docMk/>
          <pc:sldMk cId="982773072" sldId="449"/>
        </pc:sldMkLst>
      </pc:sldChg>
      <pc:sldChg chg="addSp modSp add mod">
        <pc:chgData name="Dianne Fowler" userId="ee6982d4-fd42-4577-b871-2aa07169f832" providerId="ADAL" clId="{8CA584AC-2E52-4D9E-8F84-ADD31A3461D6}" dt="2026-10-08T11:38:16.637" v="38" actId="1076"/>
        <pc:sldMkLst>
          <pc:docMk/>
          <pc:sldMk cId="752190414" sldId="450"/>
        </pc:sldMkLst>
        <pc:spChg chg="mod">
          <ac:chgData name="Dianne Fowler" userId="ee6982d4-fd42-4577-b871-2aa07169f832" providerId="ADAL" clId="{8CA584AC-2E52-4D9E-8F84-ADD31A3461D6}" dt="2026-10-08T11:36:19.564" v="25" actId="14100"/>
          <ac:spMkLst>
            <pc:docMk/>
            <pc:sldMk cId="752190414" sldId="450"/>
            <ac:spMk id="2" creationId="{E5634CEB-43BB-24D4-752B-BEAE7121FDDA}"/>
          </ac:spMkLst>
        </pc:spChg>
        <pc:picChg chg="add mod">
          <ac:chgData name="Dianne Fowler" userId="ee6982d4-fd42-4577-b871-2aa07169f832" providerId="ADAL" clId="{8CA584AC-2E52-4D9E-8F84-ADD31A3461D6}" dt="2026-10-08T11:38:16.637" v="38" actId="1076"/>
          <ac:picMkLst>
            <pc:docMk/>
            <pc:sldMk cId="752190414" sldId="450"/>
            <ac:picMk id="4" creationId="{FD9243D5-8E33-04EB-3B56-6A9DF0482433}"/>
          </ac:picMkLst>
        </pc:picChg>
      </pc:sldChg>
      <pc:sldChg chg="addSp modSp add mod">
        <pc:chgData name="Dianne Fowler" userId="ee6982d4-fd42-4577-b871-2aa07169f832" providerId="ADAL" clId="{8CA584AC-2E52-4D9E-8F84-ADD31A3461D6}" dt="2026-10-08T11:38:21.936" v="40" actId="1076"/>
        <pc:sldMkLst>
          <pc:docMk/>
          <pc:sldMk cId="2619671217" sldId="451"/>
        </pc:sldMkLst>
        <pc:spChg chg="mod">
          <ac:chgData name="Dianne Fowler" userId="ee6982d4-fd42-4577-b871-2aa07169f832" providerId="ADAL" clId="{8CA584AC-2E52-4D9E-8F84-ADD31A3461D6}" dt="2026-10-08T11:36:22.651" v="26" actId="14100"/>
          <ac:spMkLst>
            <pc:docMk/>
            <pc:sldMk cId="2619671217" sldId="451"/>
            <ac:spMk id="2" creationId="{F0686E34-E4EC-0F87-F20E-E78E76C86365}"/>
          </ac:spMkLst>
        </pc:spChg>
        <pc:picChg chg="add mod">
          <ac:chgData name="Dianne Fowler" userId="ee6982d4-fd42-4577-b871-2aa07169f832" providerId="ADAL" clId="{8CA584AC-2E52-4D9E-8F84-ADD31A3461D6}" dt="2026-10-08T11:38:21.936" v="40" actId="1076"/>
          <ac:picMkLst>
            <pc:docMk/>
            <pc:sldMk cId="2619671217" sldId="451"/>
            <ac:picMk id="4" creationId="{F00F316C-2C61-ABE5-EE9A-6877D47F7B2B}"/>
          </ac:picMkLst>
        </pc:picChg>
      </pc:sldChg>
      <pc:sldChg chg="addSp modSp add mod ord">
        <pc:chgData name="Dianne Fowler" userId="ee6982d4-fd42-4577-b871-2aa07169f832" providerId="ADAL" clId="{8CA584AC-2E52-4D9E-8F84-ADD31A3461D6}" dt="2026-10-08T11:37:34.513" v="32"/>
        <pc:sldMkLst>
          <pc:docMk/>
          <pc:sldMk cId="1318893956" sldId="452"/>
        </pc:sldMkLst>
        <pc:spChg chg="mod">
          <ac:chgData name="Dianne Fowler" userId="ee6982d4-fd42-4577-b871-2aa07169f832" providerId="ADAL" clId="{8CA584AC-2E52-4D9E-8F84-ADD31A3461D6}" dt="2026-10-08T11:36:27.413" v="27" actId="14100"/>
          <ac:spMkLst>
            <pc:docMk/>
            <pc:sldMk cId="1318893956" sldId="452"/>
            <ac:spMk id="2" creationId="{1D638536-960F-775B-039B-9866AD137922}"/>
          </ac:spMkLst>
        </pc:spChg>
        <pc:spChg chg="add mod">
          <ac:chgData name="Dianne Fowler" userId="ee6982d4-fd42-4577-b871-2aa07169f832" providerId="ADAL" clId="{8CA584AC-2E52-4D9E-8F84-ADD31A3461D6}" dt="2026-10-08T11:37:03.836" v="30" actId="207"/>
          <ac:spMkLst>
            <pc:docMk/>
            <pc:sldMk cId="1318893956" sldId="452"/>
            <ac:spMk id="3" creationId="{97F4A367-014A-6A3C-874B-9AF60E9F4B9A}"/>
          </ac:spMkLst>
        </pc:spChg>
      </pc:sldChg>
      <pc:sldChg chg="addSp delSp modSp new mod">
        <pc:chgData name="Dianne Fowler" userId="ee6982d4-fd42-4577-b871-2aa07169f832" providerId="ADAL" clId="{8CA584AC-2E52-4D9E-8F84-ADD31A3461D6}" dt="2026-10-08T15:21:39.244" v="149" actId="20577"/>
        <pc:sldMkLst>
          <pc:docMk/>
          <pc:sldMk cId="3600545132" sldId="453"/>
        </pc:sldMkLst>
        <pc:spChg chg="del">
          <ac:chgData name="Dianne Fowler" userId="ee6982d4-fd42-4577-b871-2aa07169f832" providerId="ADAL" clId="{8CA584AC-2E52-4D9E-8F84-ADD31A3461D6}" dt="2026-10-08T15:16:11.717" v="48" actId="478"/>
          <ac:spMkLst>
            <pc:docMk/>
            <pc:sldMk cId="3600545132" sldId="453"/>
            <ac:spMk id="2" creationId="{CDE418D9-6A9F-3F9B-7544-2C182639A66A}"/>
          </ac:spMkLst>
        </pc:spChg>
        <pc:spChg chg="del">
          <ac:chgData name="Dianne Fowler" userId="ee6982d4-fd42-4577-b871-2aa07169f832" providerId="ADAL" clId="{8CA584AC-2E52-4D9E-8F84-ADD31A3461D6}" dt="2026-10-08T15:16:13.451" v="49" actId="478"/>
          <ac:spMkLst>
            <pc:docMk/>
            <pc:sldMk cId="3600545132" sldId="453"/>
            <ac:spMk id="3" creationId="{3E356885-614C-9BC3-F0C6-8C143DD92A55}"/>
          </ac:spMkLst>
        </pc:spChg>
        <pc:spChg chg="add del mod">
          <ac:chgData name="Dianne Fowler" userId="ee6982d4-fd42-4577-b871-2aa07169f832" providerId="ADAL" clId="{8CA584AC-2E52-4D9E-8F84-ADD31A3461D6}" dt="2026-10-08T15:17:42.348" v="53"/>
          <ac:spMkLst>
            <pc:docMk/>
            <pc:sldMk cId="3600545132" sldId="453"/>
            <ac:spMk id="4" creationId="{31B0070D-C203-B59B-8628-B4FF1BA5E5B5}"/>
          </ac:spMkLst>
        </pc:spChg>
        <pc:spChg chg="add del mod">
          <ac:chgData name="Dianne Fowler" userId="ee6982d4-fd42-4577-b871-2aa07169f832" providerId="ADAL" clId="{8CA584AC-2E52-4D9E-8F84-ADD31A3461D6}" dt="2026-10-08T15:19:26.420" v="84"/>
          <ac:spMkLst>
            <pc:docMk/>
            <pc:sldMk cId="3600545132" sldId="453"/>
            <ac:spMk id="7" creationId="{7D2DB06F-2950-2422-0292-E7556F3D7BB3}"/>
          </ac:spMkLst>
        </pc:spChg>
        <pc:spChg chg="add del mod">
          <ac:chgData name="Dianne Fowler" userId="ee6982d4-fd42-4577-b871-2aa07169f832" providerId="ADAL" clId="{8CA584AC-2E52-4D9E-8F84-ADD31A3461D6}" dt="2026-10-08T15:19:26.425" v="86"/>
          <ac:spMkLst>
            <pc:docMk/>
            <pc:sldMk cId="3600545132" sldId="453"/>
            <ac:spMk id="8" creationId="{DE38447A-AB42-B09E-9C56-B9AA12D0C48D}"/>
          </ac:spMkLst>
        </pc:spChg>
        <pc:spChg chg="add mod">
          <ac:chgData name="Dianne Fowler" userId="ee6982d4-fd42-4577-b871-2aa07169f832" providerId="ADAL" clId="{8CA584AC-2E52-4D9E-8F84-ADD31A3461D6}" dt="2026-10-08T15:21:15.628" v="123" actId="14100"/>
          <ac:spMkLst>
            <pc:docMk/>
            <pc:sldMk cId="3600545132" sldId="453"/>
            <ac:spMk id="11" creationId="{E6F554E9-BC57-655F-3D64-FBBF3EC139B1}"/>
          </ac:spMkLst>
        </pc:spChg>
        <pc:spChg chg="add mod">
          <ac:chgData name="Dianne Fowler" userId="ee6982d4-fd42-4577-b871-2aa07169f832" providerId="ADAL" clId="{8CA584AC-2E52-4D9E-8F84-ADD31A3461D6}" dt="2026-10-08T15:21:39.244" v="149" actId="20577"/>
          <ac:spMkLst>
            <pc:docMk/>
            <pc:sldMk cId="3600545132" sldId="453"/>
            <ac:spMk id="13" creationId="{F925080B-7CE4-1CE5-F69C-81A6A3D08E50}"/>
          </ac:spMkLst>
        </pc:spChg>
        <pc:spChg chg="add mod">
          <ac:chgData name="Dianne Fowler" userId="ee6982d4-fd42-4577-b871-2aa07169f832" providerId="ADAL" clId="{8CA584AC-2E52-4D9E-8F84-ADD31A3461D6}" dt="2026-10-08T15:21:34.274" v="142" actId="20577"/>
          <ac:spMkLst>
            <pc:docMk/>
            <pc:sldMk cId="3600545132" sldId="453"/>
            <ac:spMk id="15" creationId="{6B0ED429-DBBB-3639-DA69-67D9A9824788}"/>
          </ac:spMkLst>
        </pc:spChg>
        <pc:spChg chg="add mod">
          <ac:chgData name="Dianne Fowler" userId="ee6982d4-fd42-4577-b871-2aa07169f832" providerId="ADAL" clId="{8CA584AC-2E52-4D9E-8F84-ADD31A3461D6}" dt="2026-10-08T15:21:27.899" v="134" actId="20577"/>
          <ac:spMkLst>
            <pc:docMk/>
            <pc:sldMk cId="3600545132" sldId="453"/>
            <ac:spMk id="17" creationId="{E527532F-0155-6EEE-9A57-1B0CB03D29EE}"/>
          </ac:spMkLst>
        </pc:spChg>
        <pc:graphicFrameChg chg="add mod modGraphic">
          <ac:chgData name="Dianne Fowler" userId="ee6982d4-fd42-4577-b871-2aa07169f832" providerId="ADAL" clId="{8CA584AC-2E52-4D9E-8F84-ADD31A3461D6}" dt="2026-10-08T15:20:53.092" v="112" actId="1076"/>
          <ac:graphicFrameMkLst>
            <pc:docMk/>
            <pc:sldMk cId="3600545132" sldId="453"/>
            <ac:graphicFrameMk id="5" creationId="{D469AC01-5D03-9A9D-8A31-307B66CB3AEA}"/>
          </ac:graphicFrameMkLst>
        </pc:graphicFrameChg>
        <pc:graphicFrameChg chg="add mod modGraphic">
          <ac:chgData name="Dianne Fowler" userId="ee6982d4-fd42-4577-b871-2aa07169f832" providerId="ADAL" clId="{8CA584AC-2E52-4D9E-8F84-ADD31A3461D6}" dt="2026-10-08T15:19:51.304" v="97" actId="1076"/>
          <ac:graphicFrameMkLst>
            <pc:docMk/>
            <pc:sldMk cId="3600545132" sldId="453"/>
            <ac:graphicFrameMk id="6" creationId="{A7D5ADD9-BB9A-296E-E048-130B6E5EE884}"/>
          </ac:graphicFrameMkLst>
        </pc:graphicFrameChg>
        <pc:graphicFrameChg chg="add mod modGraphic">
          <ac:chgData name="Dianne Fowler" userId="ee6982d4-fd42-4577-b871-2aa07169f832" providerId="ADAL" clId="{8CA584AC-2E52-4D9E-8F84-ADD31A3461D6}" dt="2026-10-08T15:19:54.380" v="98" actId="1076"/>
          <ac:graphicFrameMkLst>
            <pc:docMk/>
            <pc:sldMk cId="3600545132" sldId="453"/>
            <ac:graphicFrameMk id="9" creationId="{134FF07C-226F-B026-3179-8470C8B6648A}"/>
          </ac:graphicFrameMkLst>
        </pc:graphicFrameChg>
        <pc:graphicFrameChg chg="add mod modGraphic">
          <ac:chgData name="Dianne Fowler" userId="ee6982d4-fd42-4577-b871-2aa07169f832" providerId="ADAL" clId="{8CA584AC-2E52-4D9E-8F84-ADD31A3461D6}" dt="2026-10-08T15:20:57.594" v="113" actId="1076"/>
          <ac:graphicFrameMkLst>
            <pc:docMk/>
            <pc:sldMk cId="3600545132" sldId="453"/>
            <ac:graphicFrameMk id="10" creationId="{AA0CAF5B-9F16-FC4B-D5E2-0819E57DBED7}"/>
          </ac:graphicFrameMkLst>
        </pc:graphicFrameChg>
      </pc:sldChg>
    </pc:docChg>
  </pc:docChgLst>
  <pc:docChgLst>
    <pc:chgData name="Liz Allton" userId="S::l.allton@finhamparkmat.co.uk::7866d9fd-c089-4085-b568-0580bc915c7e" providerId="AD" clId="Web-{BBA6FCC5-BA56-F1F6-A298-A6F0A6567DD6}"/>
    <pc:docChg chg="addSld modSld sldOrd">
      <pc:chgData name="Liz Allton" userId="S::l.allton@finhamparkmat.co.uk::7866d9fd-c089-4085-b568-0580bc915c7e" providerId="AD" clId="Web-{BBA6FCC5-BA56-F1F6-A298-A6F0A6567DD6}" dt="2026-10-07T19:33:32.726" v="11"/>
      <pc:docMkLst>
        <pc:docMk/>
      </pc:docMkLst>
      <pc:sldChg chg="modSp">
        <pc:chgData name="Liz Allton" userId="S::l.allton@finhamparkmat.co.uk::7866d9fd-c089-4085-b568-0580bc915c7e" providerId="AD" clId="Web-{BBA6FCC5-BA56-F1F6-A298-A6F0A6567DD6}" dt="2026-10-07T19:29:05.953" v="8" actId="20577"/>
        <pc:sldMkLst>
          <pc:docMk/>
          <pc:sldMk cId="4168660254" sldId="263"/>
        </pc:sldMkLst>
        <pc:spChg chg="mod">
          <ac:chgData name="Liz Allton" userId="S::l.allton@finhamparkmat.co.uk::7866d9fd-c089-4085-b568-0580bc915c7e" providerId="AD" clId="Web-{BBA6FCC5-BA56-F1F6-A298-A6F0A6567DD6}" dt="2026-10-07T19:29:05.953" v="8" actId="20577"/>
          <ac:spMkLst>
            <pc:docMk/>
            <pc:sldMk cId="4168660254" sldId="263"/>
            <ac:spMk id="3" creationId="{94AFA81D-98DB-D117-8491-CBC9896B0B52}"/>
          </ac:spMkLst>
        </pc:spChg>
      </pc:sldChg>
      <pc:sldChg chg="modSp">
        <pc:chgData name="Liz Allton" userId="S::l.allton@finhamparkmat.co.uk::7866d9fd-c089-4085-b568-0580bc915c7e" providerId="AD" clId="Web-{BBA6FCC5-BA56-F1F6-A298-A6F0A6567DD6}" dt="2026-10-07T19:31:57.348" v="9" actId="14100"/>
        <pc:sldMkLst>
          <pc:docMk/>
          <pc:sldMk cId="2473647168" sldId="294"/>
        </pc:sldMkLst>
        <pc:spChg chg="mod">
          <ac:chgData name="Liz Allton" userId="S::l.allton@finhamparkmat.co.uk::7866d9fd-c089-4085-b568-0580bc915c7e" providerId="AD" clId="Web-{BBA6FCC5-BA56-F1F6-A298-A6F0A6567DD6}" dt="2026-10-07T19:31:57.348" v="9" actId="14100"/>
          <ac:spMkLst>
            <pc:docMk/>
            <pc:sldMk cId="2473647168" sldId="294"/>
            <ac:spMk id="139" creationId="{00000000-0000-0000-0000-000000000000}"/>
          </ac:spMkLst>
        </pc:spChg>
      </pc:sldChg>
      <pc:sldChg chg="add ord replId">
        <pc:chgData name="Liz Allton" userId="S::l.allton@finhamparkmat.co.uk::7866d9fd-c089-4085-b568-0580bc915c7e" providerId="AD" clId="Web-{BBA6FCC5-BA56-F1F6-A298-A6F0A6567DD6}" dt="2026-10-07T19:33:32.726" v="11"/>
        <pc:sldMkLst>
          <pc:docMk/>
          <pc:sldMk cId="1066892785" sldId="448"/>
        </pc:sldMkLst>
      </pc:sldChg>
    </pc:docChg>
  </pc:docChgLst>
  <pc:docChgLst>
    <pc:chgData name="Mathew Gaynon" userId="S::mgaynon@lynghallschool.co.uk::a6f39f17-6632-4a03-8632-dab1a6c8afcd" providerId="AD" clId="Web-{74FB5A57-8071-8E08-2B79-0F8F9BDE3317}"/>
    <pc:docChg chg="delSld modSld">
      <pc:chgData name="Mathew Gaynon" userId="S::mgaynon@lynghallschool.co.uk::a6f39f17-6632-4a03-8632-dab1a6c8afcd" providerId="AD" clId="Web-{74FB5A57-8071-8E08-2B79-0F8F9BDE3317}" dt="2026-09-22T18:22:31.181" v="62" actId="20577"/>
      <pc:docMkLst>
        <pc:docMk/>
      </pc:docMkLst>
      <pc:sldChg chg="addSp modSp">
        <pc:chgData name="Mathew Gaynon" userId="S::mgaynon@lynghallschool.co.uk::a6f39f17-6632-4a03-8632-dab1a6c8afcd" providerId="AD" clId="Web-{74FB5A57-8071-8E08-2B79-0F8F9BDE3317}" dt="2026-09-22T18:19:50.699" v="48" actId="20577"/>
        <pc:sldMkLst>
          <pc:docMk/>
          <pc:sldMk cId="1924958313" sldId="426"/>
        </pc:sldMkLst>
        <pc:spChg chg="mod">
          <ac:chgData name="Mathew Gaynon" userId="S::mgaynon@lynghallschool.co.uk::a6f39f17-6632-4a03-8632-dab1a6c8afcd" providerId="AD" clId="Web-{74FB5A57-8071-8E08-2B79-0F8F9BDE3317}" dt="2026-09-22T18:18:44.428" v="13" actId="20577"/>
          <ac:spMkLst>
            <pc:docMk/>
            <pc:sldMk cId="1924958313" sldId="426"/>
            <ac:spMk id="2" creationId="{DF3593B8-7BD7-B936-DB7A-E1387B085FDC}"/>
          </ac:spMkLst>
        </pc:spChg>
        <pc:spChg chg="add mod">
          <ac:chgData name="Mathew Gaynon" userId="S::mgaynon@lynghallschool.co.uk::a6f39f17-6632-4a03-8632-dab1a6c8afcd" providerId="AD" clId="Web-{74FB5A57-8071-8E08-2B79-0F8F9BDE3317}" dt="2026-09-22T18:19:50.699" v="48" actId="20577"/>
          <ac:spMkLst>
            <pc:docMk/>
            <pc:sldMk cId="1924958313" sldId="426"/>
            <ac:spMk id="3" creationId="{5B26F401-BD74-809B-8F45-10D24E0B33FB}"/>
          </ac:spMkLst>
        </pc:spChg>
      </pc:sldChg>
      <pc:sldChg chg="addSp modSp">
        <pc:chgData name="Mathew Gaynon" userId="S::mgaynon@lynghallschool.co.uk::a6f39f17-6632-4a03-8632-dab1a6c8afcd" providerId="AD" clId="Web-{74FB5A57-8071-8E08-2B79-0F8F9BDE3317}" dt="2026-09-22T18:20:12.076" v="49"/>
        <pc:sldMkLst>
          <pc:docMk/>
          <pc:sldMk cId="134460210" sldId="427"/>
        </pc:sldMkLst>
        <pc:spChg chg="mod">
          <ac:chgData name="Mathew Gaynon" userId="S::mgaynon@lynghallschool.co.uk::a6f39f17-6632-4a03-8632-dab1a6c8afcd" providerId="AD" clId="Web-{74FB5A57-8071-8E08-2B79-0F8F9BDE3317}" dt="2026-09-22T18:18:56.179" v="15" actId="20577"/>
          <ac:spMkLst>
            <pc:docMk/>
            <pc:sldMk cId="134460210" sldId="427"/>
            <ac:spMk id="2" creationId="{87911C57-54D1-71E3-C2B0-5FFE82E8D492}"/>
          </ac:spMkLst>
        </pc:spChg>
        <pc:spChg chg="add">
          <ac:chgData name="Mathew Gaynon" userId="S::mgaynon@lynghallschool.co.uk::a6f39f17-6632-4a03-8632-dab1a6c8afcd" providerId="AD" clId="Web-{74FB5A57-8071-8E08-2B79-0F8F9BDE3317}" dt="2026-09-22T18:20:12.076" v="49"/>
          <ac:spMkLst>
            <pc:docMk/>
            <pc:sldMk cId="134460210" sldId="427"/>
            <ac:spMk id="4" creationId="{A8E41455-A4C3-4AFC-B742-01568152E1EF}"/>
          </ac:spMkLst>
        </pc:spChg>
      </pc:sldChg>
      <pc:sldChg chg="addSp modSp">
        <pc:chgData name="Mathew Gaynon" userId="S::mgaynon@lynghallschool.co.uk::a6f39f17-6632-4a03-8632-dab1a6c8afcd" providerId="AD" clId="Web-{74FB5A57-8071-8E08-2B79-0F8F9BDE3317}" dt="2026-09-22T18:20:14.560" v="50"/>
        <pc:sldMkLst>
          <pc:docMk/>
          <pc:sldMk cId="1329691690" sldId="428"/>
        </pc:sldMkLst>
        <pc:spChg chg="mod">
          <ac:chgData name="Mathew Gaynon" userId="S::mgaynon@lynghallschool.co.uk::a6f39f17-6632-4a03-8632-dab1a6c8afcd" providerId="AD" clId="Web-{74FB5A57-8071-8E08-2B79-0F8F9BDE3317}" dt="2026-09-22T18:19:02.180" v="19" actId="20577"/>
          <ac:spMkLst>
            <pc:docMk/>
            <pc:sldMk cId="1329691690" sldId="428"/>
            <ac:spMk id="2" creationId="{9DA115D4-D58B-2634-4064-0AC8139FEBA1}"/>
          </ac:spMkLst>
        </pc:spChg>
        <pc:spChg chg="add">
          <ac:chgData name="Mathew Gaynon" userId="S::mgaynon@lynghallschool.co.uk::a6f39f17-6632-4a03-8632-dab1a6c8afcd" providerId="AD" clId="Web-{74FB5A57-8071-8E08-2B79-0F8F9BDE3317}" dt="2026-09-22T18:20:14.560" v="50"/>
          <ac:spMkLst>
            <pc:docMk/>
            <pc:sldMk cId="1329691690" sldId="428"/>
            <ac:spMk id="5" creationId="{3F3AF358-19A3-A730-80DB-BE7736DFE907}"/>
          </ac:spMkLst>
        </pc:spChg>
      </pc:sldChg>
      <pc:sldChg chg="modSp">
        <pc:chgData name="Mathew Gaynon" userId="S::mgaynon@lynghallschool.co.uk::a6f39f17-6632-4a03-8632-dab1a6c8afcd" providerId="AD" clId="Web-{74FB5A57-8071-8E08-2B79-0F8F9BDE3317}" dt="2026-09-22T18:22:31.181" v="62" actId="20577"/>
        <pc:sldMkLst>
          <pc:docMk/>
          <pc:sldMk cId="22795707" sldId="429"/>
        </pc:sldMkLst>
        <pc:spChg chg="mod">
          <ac:chgData name="Mathew Gaynon" userId="S::mgaynon@lynghallschool.co.uk::a6f39f17-6632-4a03-8632-dab1a6c8afcd" providerId="AD" clId="Web-{74FB5A57-8071-8E08-2B79-0F8F9BDE3317}" dt="2026-09-22T18:22:31.181" v="62" actId="20577"/>
          <ac:spMkLst>
            <pc:docMk/>
            <pc:sldMk cId="22795707" sldId="429"/>
            <ac:spMk id="2" creationId="{E7F24414-3471-45B5-87E1-A8B358B3FFB6}"/>
          </ac:spMkLst>
        </pc:spChg>
      </pc:sldChg>
      <pc:sldChg chg="modSp">
        <pc:chgData name="Mathew Gaynon" userId="S::mgaynon@lynghallschool.co.uk::a6f39f17-6632-4a03-8632-dab1a6c8afcd" providerId="AD" clId="Web-{74FB5A57-8071-8E08-2B79-0F8F9BDE3317}" dt="2026-09-22T18:21:29.879" v="56" actId="20577"/>
        <pc:sldMkLst>
          <pc:docMk/>
          <pc:sldMk cId="216772092" sldId="433"/>
        </pc:sldMkLst>
        <pc:spChg chg="mod">
          <ac:chgData name="Mathew Gaynon" userId="S::mgaynon@lynghallschool.co.uk::a6f39f17-6632-4a03-8632-dab1a6c8afcd" providerId="AD" clId="Web-{74FB5A57-8071-8E08-2B79-0F8F9BDE3317}" dt="2026-09-22T18:21:29.879" v="56" actId="20577"/>
          <ac:spMkLst>
            <pc:docMk/>
            <pc:sldMk cId="216772092" sldId="433"/>
            <ac:spMk id="10" creationId="{BD3125D9-B70C-19CB-D4B0-D69B10279239}"/>
          </ac:spMkLst>
        </pc:spChg>
      </pc:sldChg>
    </pc:docChg>
  </pc:docChgLst>
  <pc:docChgLst>
    <pc:chgData name="Dianne Fowler" userId="S::dfowler@lynghallschool.co.uk::ee6982d4-fd42-4577-b871-2aa07169f832" providerId="AD" clId="Web-{6FAA1198-80C3-F2EA-2A65-F93FA17EADA0}"/>
    <pc:docChg chg="addSld delSld modSld sldOrd">
      <pc:chgData name="Dianne Fowler" userId="S::dfowler@lynghallschool.co.uk::ee6982d4-fd42-4577-b871-2aa07169f832" providerId="AD" clId="Web-{6FAA1198-80C3-F2EA-2A65-F93FA17EADA0}" dt="2026-10-07T19:04:23.470" v="830" actId="20577"/>
      <pc:docMkLst>
        <pc:docMk/>
      </pc:docMkLst>
      <pc:sldChg chg="modSp add">
        <pc:chgData name="Dianne Fowler" userId="S::dfowler@lynghallschool.co.uk::ee6982d4-fd42-4577-b871-2aa07169f832" providerId="AD" clId="Web-{6FAA1198-80C3-F2EA-2A65-F93FA17EADA0}" dt="2026-10-07T18:54:59.919" v="735" actId="14100"/>
        <pc:sldMkLst>
          <pc:docMk/>
          <pc:sldMk cId="144154913" sldId="257"/>
        </pc:sldMkLst>
        <pc:picChg chg="mod">
          <ac:chgData name="Dianne Fowler" userId="S::dfowler@lynghallschool.co.uk::ee6982d4-fd42-4577-b871-2aa07169f832" providerId="AD" clId="Web-{6FAA1198-80C3-F2EA-2A65-F93FA17EADA0}" dt="2026-10-07T18:54:59.919" v="735" actId="14100"/>
          <ac:picMkLst>
            <pc:docMk/>
            <pc:sldMk cId="144154913" sldId="257"/>
            <ac:picMk id="4" creationId="{BEE01454-5A70-C47A-13FD-3AF39274E0B4}"/>
          </ac:picMkLst>
        </pc:picChg>
      </pc:sldChg>
      <pc:sldChg chg="delSp del">
        <pc:chgData name="Dianne Fowler" userId="S::dfowler@lynghallschool.co.uk::ee6982d4-fd42-4577-b871-2aa07169f832" providerId="AD" clId="Web-{6FAA1198-80C3-F2EA-2A65-F93FA17EADA0}" dt="2026-10-07T18:47:08.591" v="663"/>
        <pc:sldMkLst>
          <pc:docMk/>
          <pc:sldMk cId="3283405158" sldId="266"/>
        </pc:sldMkLst>
        <pc:spChg chg="del">
          <ac:chgData name="Dianne Fowler" userId="S::dfowler@lynghallschool.co.uk::ee6982d4-fd42-4577-b871-2aa07169f832" providerId="AD" clId="Web-{6FAA1198-80C3-F2EA-2A65-F93FA17EADA0}" dt="2026-10-07T18:44:30.304" v="639"/>
          <ac:spMkLst>
            <pc:docMk/>
            <pc:sldMk cId="3283405158" sldId="266"/>
            <ac:spMk id="164" creationId="{00000000-0000-0000-0000-000000000000}"/>
          </ac:spMkLst>
        </pc:spChg>
      </pc:sldChg>
      <pc:sldChg chg="addSp modSp">
        <pc:chgData name="Dianne Fowler" userId="S::dfowler@lynghallschool.co.uk::ee6982d4-fd42-4577-b871-2aa07169f832" providerId="AD" clId="Web-{6FAA1198-80C3-F2EA-2A65-F93FA17EADA0}" dt="2026-10-07T18:42:44.785" v="625" actId="20577"/>
        <pc:sldMkLst>
          <pc:docMk/>
          <pc:sldMk cId="2868318932" sldId="267"/>
        </pc:sldMkLst>
        <pc:spChg chg="add mod">
          <ac:chgData name="Dianne Fowler" userId="S::dfowler@lynghallschool.co.uk::ee6982d4-fd42-4577-b871-2aa07169f832" providerId="AD" clId="Web-{6FAA1198-80C3-F2EA-2A65-F93FA17EADA0}" dt="2026-10-07T18:42:44.785" v="625" actId="20577"/>
          <ac:spMkLst>
            <pc:docMk/>
            <pc:sldMk cId="2868318932" sldId="267"/>
            <ac:spMk id="3" creationId="{64562E97-4A9A-D5C7-3CA6-E46F97857025}"/>
          </ac:spMkLst>
        </pc:spChg>
      </pc:sldChg>
      <pc:sldChg chg="del">
        <pc:chgData name="Dianne Fowler" userId="S::dfowler@lynghallschool.co.uk::ee6982d4-fd42-4577-b871-2aa07169f832" providerId="AD" clId="Web-{6FAA1198-80C3-F2EA-2A65-F93FA17EADA0}" dt="2026-10-07T18:21:45.492" v="471"/>
        <pc:sldMkLst>
          <pc:docMk/>
          <pc:sldMk cId="0" sldId="268"/>
        </pc:sldMkLst>
      </pc:sldChg>
      <pc:sldChg chg="delSp modSp del">
        <pc:chgData name="Dianne Fowler" userId="S::dfowler@lynghallschool.co.uk::ee6982d4-fd42-4577-b871-2aa07169f832" providerId="AD" clId="Web-{6FAA1198-80C3-F2EA-2A65-F93FA17EADA0}" dt="2026-10-07T18:35:10.285" v="563"/>
        <pc:sldMkLst>
          <pc:docMk/>
          <pc:sldMk cId="31142300" sldId="270"/>
        </pc:sldMkLst>
        <pc:spChg chg="del mod">
          <ac:chgData name="Dianne Fowler" userId="S::dfowler@lynghallschool.co.uk::ee6982d4-fd42-4577-b871-2aa07169f832" providerId="AD" clId="Web-{6FAA1198-80C3-F2EA-2A65-F93FA17EADA0}" dt="2026-10-07T18:34:33.456" v="559"/>
          <ac:spMkLst>
            <pc:docMk/>
            <pc:sldMk cId="31142300" sldId="270"/>
            <ac:spMk id="191" creationId="{00000000-0000-0000-0000-000000000000}"/>
          </ac:spMkLst>
        </pc:spChg>
      </pc:sldChg>
      <pc:sldChg chg="addSp delSp modSp mod modClrScheme chgLayout">
        <pc:chgData name="Dianne Fowler" userId="S::dfowler@lynghallschool.co.uk::ee6982d4-fd42-4577-b871-2aa07169f832" providerId="AD" clId="Web-{6FAA1198-80C3-F2EA-2A65-F93FA17EADA0}" dt="2026-10-07T18:46:16.324" v="660"/>
        <pc:sldMkLst>
          <pc:docMk/>
          <pc:sldMk cId="3450994018" sldId="271"/>
        </pc:sldMkLst>
        <pc:spChg chg="add del mod ord">
          <ac:chgData name="Dianne Fowler" userId="S::dfowler@lynghallschool.co.uk::ee6982d4-fd42-4577-b871-2aa07169f832" providerId="AD" clId="Web-{6FAA1198-80C3-F2EA-2A65-F93FA17EADA0}" dt="2026-10-07T18:35:41.568" v="565"/>
          <ac:spMkLst>
            <pc:docMk/>
            <pc:sldMk cId="3450994018" sldId="271"/>
            <ac:spMk id="2" creationId="{D9313103-2B79-F0C2-8AD4-709AFF916D24}"/>
          </ac:spMkLst>
        </pc:spChg>
        <pc:spChg chg="add del mod ord">
          <ac:chgData name="Dianne Fowler" userId="S::dfowler@lynghallschool.co.uk::ee6982d4-fd42-4577-b871-2aa07169f832" providerId="AD" clId="Web-{6FAA1198-80C3-F2EA-2A65-F93FA17EADA0}" dt="2026-10-07T18:34:07.736" v="556"/>
          <ac:spMkLst>
            <pc:docMk/>
            <pc:sldMk cId="3450994018" sldId="271"/>
            <ac:spMk id="3" creationId="{6999195C-4805-4684-BF78-EA4D9291FA5A}"/>
          </ac:spMkLst>
        </pc:spChg>
        <pc:spChg chg="add mod ord">
          <ac:chgData name="Dianne Fowler" userId="S::dfowler@lynghallschool.co.uk::ee6982d4-fd42-4577-b871-2aa07169f832" providerId="AD" clId="Web-{6FAA1198-80C3-F2EA-2A65-F93FA17EADA0}" dt="2026-10-07T18:46:16.324" v="660"/>
          <ac:spMkLst>
            <pc:docMk/>
            <pc:sldMk cId="3450994018" sldId="271"/>
            <ac:spMk id="4" creationId="{BA9AB36A-3FCF-DC95-5563-F1980C350037}"/>
          </ac:spMkLst>
        </pc:spChg>
        <pc:spChg chg="add mod">
          <ac:chgData name="Dianne Fowler" userId="S::dfowler@lynghallschool.co.uk::ee6982d4-fd42-4577-b871-2aa07169f832" providerId="AD" clId="Web-{6FAA1198-80C3-F2EA-2A65-F93FA17EADA0}" dt="2026-10-07T18:36:07.193" v="572" actId="14100"/>
          <ac:spMkLst>
            <pc:docMk/>
            <pc:sldMk cId="3450994018" sldId="271"/>
            <ac:spMk id="6" creationId="{84AC38D4-9AFC-BD02-6326-3E21BA959D90}"/>
          </ac:spMkLst>
        </pc:spChg>
        <pc:spChg chg="add mod">
          <ac:chgData name="Dianne Fowler" userId="S::dfowler@lynghallschool.co.uk::ee6982d4-fd42-4577-b871-2aa07169f832" providerId="AD" clId="Web-{6FAA1198-80C3-F2EA-2A65-F93FA17EADA0}" dt="2026-10-07T18:46:13.902" v="659"/>
          <ac:spMkLst>
            <pc:docMk/>
            <pc:sldMk cId="3450994018" sldId="271"/>
            <ac:spMk id="7" creationId="{13A427F8-3C8C-2AFC-5018-B5E8B623F043}"/>
          </ac:spMkLst>
        </pc:spChg>
        <pc:spChg chg="mod">
          <ac:chgData name="Dianne Fowler" userId="S::dfowler@lynghallschool.co.uk::ee6982d4-fd42-4577-b871-2aa07169f832" providerId="AD" clId="Web-{6FAA1198-80C3-F2EA-2A65-F93FA17EADA0}" dt="2026-10-07T18:35:49.740" v="566" actId="20577"/>
          <ac:spMkLst>
            <pc:docMk/>
            <pc:sldMk cId="3450994018" sldId="271"/>
            <ac:spMk id="197" creationId="{00000000-0000-0000-0000-000000000000}"/>
          </ac:spMkLst>
        </pc:spChg>
        <pc:spChg chg="mod">
          <ac:chgData name="Dianne Fowler" userId="S::dfowler@lynghallschool.co.uk::ee6982d4-fd42-4577-b871-2aa07169f832" providerId="AD" clId="Web-{6FAA1198-80C3-F2EA-2A65-F93FA17EADA0}" dt="2026-10-07T18:45:57.761" v="657"/>
          <ac:spMkLst>
            <pc:docMk/>
            <pc:sldMk cId="3450994018" sldId="271"/>
            <ac:spMk id="198" creationId="{00000000-0000-0000-0000-000000000000}"/>
          </ac:spMkLst>
        </pc:spChg>
        <pc:picChg chg="del">
          <ac:chgData name="Dianne Fowler" userId="S::dfowler@lynghallschool.co.uk::ee6982d4-fd42-4577-b871-2aa07169f832" providerId="AD" clId="Web-{6FAA1198-80C3-F2EA-2A65-F93FA17EADA0}" dt="2026-10-07T18:32:36.421" v="542"/>
          <ac:picMkLst>
            <pc:docMk/>
            <pc:sldMk cId="3450994018" sldId="271"/>
            <ac:picMk id="199" creationId="{00000000-0000-0000-0000-000000000000}"/>
          </ac:picMkLst>
        </pc:picChg>
      </pc:sldChg>
      <pc:sldChg chg="addSp delSp modSp del">
        <pc:chgData name="Dianne Fowler" userId="S::dfowler@lynghallschool.co.uk::ee6982d4-fd42-4577-b871-2aa07169f832" providerId="AD" clId="Web-{6FAA1198-80C3-F2EA-2A65-F93FA17EADA0}" dt="2026-10-07T19:01:24.667" v="810"/>
        <pc:sldMkLst>
          <pc:docMk/>
          <pc:sldMk cId="1119590030" sldId="288"/>
        </pc:sldMkLst>
        <pc:spChg chg="add del mod">
          <ac:chgData name="Dianne Fowler" userId="S::dfowler@lynghallschool.co.uk::ee6982d4-fd42-4577-b871-2aa07169f832" providerId="AD" clId="Web-{6FAA1198-80C3-F2EA-2A65-F93FA17EADA0}" dt="2026-10-07T19:00:55.807" v="797"/>
          <ac:spMkLst>
            <pc:docMk/>
            <pc:sldMk cId="1119590030" sldId="288"/>
            <ac:spMk id="2" creationId="{343A4C7F-4397-7EBE-8D92-CC82502EE53C}"/>
          </ac:spMkLst>
        </pc:spChg>
        <pc:spChg chg="del">
          <ac:chgData name="Dianne Fowler" userId="S::dfowler@lynghallschool.co.uk::ee6982d4-fd42-4577-b871-2aa07169f832" providerId="AD" clId="Web-{6FAA1198-80C3-F2EA-2A65-F93FA17EADA0}" dt="2026-10-07T18:51:26.084" v="708"/>
          <ac:spMkLst>
            <pc:docMk/>
            <pc:sldMk cId="1119590030" sldId="288"/>
            <ac:spMk id="3" creationId="{BBB405E8-C9AF-6F58-3AB8-96029719A825}"/>
          </ac:spMkLst>
        </pc:spChg>
        <pc:spChg chg="del mod">
          <ac:chgData name="Dianne Fowler" userId="S::dfowler@lynghallschool.co.uk::ee6982d4-fd42-4577-b871-2aa07169f832" providerId="AD" clId="Web-{6FAA1198-80C3-F2EA-2A65-F93FA17EADA0}" dt="2026-10-07T18:48:49.641" v="676"/>
          <ac:spMkLst>
            <pc:docMk/>
            <pc:sldMk cId="1119590030" sldId="288"/>
            <ac:spMk id="100" creationId="{00000000-0000-0000-0000-000000000000}"/>
          </ac:spMkLst>
        </pc:spChg>
        <pc:spChg chg="del mod">
          <ac:chgData name="Dianne Fowler" userId="S::dfowler@lynghallschool.co.uk::ee6982d4-fd42-4577-b871-2aa07169f832" providerId="AD" clId="Web-{6FAA1198-80C3-F2EA-2A65-F93FA17EADA0}" dt="2026-10-07T19:00:34.368" v="787"/>
          <ac:spMkLst>
            <pc:docMk/>
            <pc:sldMk cId="1119590030" sldId="288"/>
            <ac:spMk id="101" creationId="{00000000-0000-0000-0000-000000000000}"/>
          </ac:spMkLst>
        </pc:spChg>
        <pc:picChg chg="add del mod">
          <ac:chgData name="Dianne Fowler" userId="S::dfowler@lynghallschool.co.uk::ee6982d4-fd42-4577-b871-2aa07169f832" providerId="AD" clId="Web-{6FAA1198-80C3-F2EA-2A65-F93FA17EADA0}" dt="2026-10-07T18:49:54.550" v="699"/>
          <ac:picMkLst>
            <pc:docMk/>
            <pc:sldMk cId="1119590030" sldId="288"/>
            <ac:picMk id="4" creationId="{D757F98C-D26C-05E7-BB98-D177D6AAF935}"/>
          </ac:picMkLst>
        </pc:picChg>
        <pc:picChg chg="add del mod">
          <ac:chgData name="Dianne Fowler" userId="S::dfowler@lynghallschool.co.uk::ee6982d4-fd42-4577-b871-2aa07169f832" providerId="AD" clId="Web-{6FAA1198-80C3-F2EA-2A65-F93FA17EADA0}" dt="2026-10-07T19:01:13.745" v="803"/>
          <ac:picMkLst>
            <pc:docMk/>
            <pc:sldMk cId="1119590030" sldId="288"/>
            <ac:picMk id="5" creationId="{E88270EA-6ED3-3A7B-7DEA-7996281BE153}"/>
          </ac:picMkLst>
        </pc:picChg>
      </pc:sldChg>
      <pc:sldChg chg="delSp">
        <pc:chgData name="Dianne Fowler" userId="S::dfowler@lynghallschool.co.uk::ee6982d4-fd42-4577-b871-2aa07169f832" providerId="AD" clId="Web-{6FAA1198-80C3-F2EA-2A65-F93FA17EADA0}" dt="2026-10-07T18:50:46.005" v="705"/>
        <pc:sldMkLst>
          <pc:docMk/>
          <pc:sldMk cId="485257989" sldId="289"/>
        </pc:sldMkLst>
        <pc:spChg chg="del">
          <ac:chgData name="Dianne Fowler" userId="S::dfowler@lynghallschool.co.uk::ee6982d4-fd42-4577-b871-2aa07169f832" providerId="AD" clId="Web-{6FAA1198-80C3-F2EA-2A65-F93FA17EADA0}" dt="2026-10-07T18:50:46.005" v="705"/>
          <ac:spMkLst>
            <pc:docMk/>
            <pc:sldMk cId="485257989" sldId="289"/>
            <ac:spMk id="3" creationId="{BBE9C46B-E1AD-485E-7612-B6823FC1DA17}"/>
          </ac:spMkLst>
        </pc:spChg>
      </pc:sldChg>
      <pc:sldChg chg="delSp">
        <pc:chgData name="Dianne Fowler" userId="S::dfowler@lynghallschool.co.uk::ee6982d4-fd42-4577-b871-2aa07169f832" providerId="AD" clId="Web-{6FAA1198-80C3-F2EA-2A65-F93FA17EADA0}" dt="2026-10-07T18:51:05.755" v="706"/>
        <pc:sldMkLst>
          <pc:docMk/>
          <pc:sldMk cId="2963332807" sldId="290"/>
        </pc:sldMkLst>
        <pc:spChg chg="del">
          <ac:chgData name="Dianne Fowler" userId="S::dfowler@lynghallschool.co.uk::ee6982d4-fd42-4577-b871-2aa07169f832" providerId="AD" clId="Web-{6FAA1198-80C3-F2EA-2A65-F93FA17EADA0}" dt="2026-10-07T18:51:05.755" v="706"/>
          <ac:spMkLst>
            <pc:docMk/>
            <pc:sldMk cId="2963332807" sldId="290"/>
            <ac:spMk id="3" creationId="{6C36C2B3-B819-CCCF-1751-0956F4DC89BB}"/>
          </ac:spMkLst>
        </pc:spChg>
      </pc:sldChg>
      <pc:sldChg chg="delSp">
        <pc:chgData name="Dianne Fowler" userId="S::dfowler@lynghallschool.co.uk::ee6982d4-fd42-4577-b871-2aa07169f832" providerId="AD" clId="Web-{6FAA1198-80C3-F2EA-2A65-F93FA17EADA0}" dt="2026-10-07T18:51:11.271" v="707"/>
        <pc:sldMkLst>
          <pc:docMk/>
          <pc:sldMk cId="2232074757" sldId="291"/>
        </pc:sldMkLst>
        <pc:spChg chg="del">
          <ac:chgData name="Dianne Fowler" userId="S::dfowler@lynghallschool.co.uk::ee6982d4-fd42-4577-b871-2aa07169f832" providerId="AD" clId="Web-{6FAA1198-80C3-F2EA-2A65-F93FA17EADA0}" dt="2026-10-07T18:51:11.271" v="707"/>
          <ac:spMkLst>
            <pc:docMk/>
            <pc:sldMk cId="2232074757" sldId="291"/>
            <ac:spMk id="3" creationId="{CD6C4620-486C-730B-C250-BA15F3200AB7}"/>
          </ac:spMkLst>
        </pc:spChg>
      </pc:sldChg>
      <pc:sldChg chg="addSp delSp modSp del">
        <pc:chgData name="Dianne Fowler" userId="S::dfowler@lynghallschool.co.uk::ee6982d4-fd42-4577-b871-2aa07169f832" providerId="AD" clId="Web-{6FAA1198-80C3-F2EA-2A65-F93FA17EADA0}" dt="2026-10-07T18:47:09.513" v="664"/>
        <pc:sldMkLst>
          <pc:docMk/>
          <pc:sldMk cId="2939800399" sldId="292"/>
        </pc:sldMkLst>
        <pc:spChg chg="add del mod">
          <ac:chgData name="Dianne Fowler" userId="S::dfowler@lynghallschool.co.uk::ee6982d4-fd42-4577-b871-2aa07169f832" providerId="AD" clId="Web-{6FAA1198-80C3-F2EA-2A65-F93FA17EADA0}" dt="2026-10-07T18:44:00.413" v="633"/>
          <ac:spMkLst>
            <pc:docMk/>
            <pc:sldMk cId="2939800399" sldId="292"/>
            <ac:spMk id="3" creationId="{A31812D3-07DE-AEAC-445A-1BC6D24958E1}"/>
          </ac:spMkLst>
        </pc:spChg>
        <pc:spChg chg="del">
          <ac:chgData name="Dianne Fowler" userId="S::dfowler@lynghallschool.co.uk::ee6982d4-fd42-4577-b871-2aa07169f832" providerId="AD" clId="Web-{6FAA1198-80C3-F2EA-2A65-F93FA17EADA0}" dt="2026-10-07T18:43:52.834" v="630"/>
          <ac:spMkLst>
            <pc:docMk/>
            <pc:sldMk cId="2939800399" sldId="292"/>
            <ac:spMk id="126" creationId="{00000000-0000-0000-0000-000000000000}"/>
          </ac:spMkLst>
        </pc:spChg>
      </pc:sldChg>
      <pc:sldChg chg="del">
        <pc:chgData name="Dianne Fowler" userId="S::dfowler@lynghallschool.co.uk::ee6982d4-fd42-4577-b871-2aa07169f832" providerId="AD" clId="Web-{6FAA1198-80C3-F2EA-2A65-F93FA17EADA0}" dt="2026-10-07T18:44:09.272" v="634"/>
        <pc:sldMkLst>
          <pc:docMk/>
          <pc:sldMk cId="2669168797" sldId="293"/>
        </pc:sldMkLst>
      </pc:sldChg>
      <pc:sldChg chg="addSp modSp">
        <pc:chgData name="Dianne Fowler" userId="S::dfowler@lynghallschool.co.uk::ee6982d4-fd42-4577-b871-2aa07169f832" providerId="AD" clId="Web-{6FAA1198-80C3-F2EA-2A65-F93FA17EADA0}" dt="2026-10-07T18:44:23.398" v="638" actId="14100"/>
        <pc:sldMkLst>
          <pc:docMk/>
          <pc:sldMk cId="2473647168" sldId="294"/>
        </pc:sldMkLst>
        <pc:spChg chg="add mod">
          <ac:chgData name="Dianne Fowler" userId="S::dfowler@lynghallschool.co.uk::ee6982d4-fd42-4577-b871-2aa07169f832" providerId="AD" clId="Web-{6FAA1198-80C3-F2EA-2A65-F93FA17EADA0}" dt="2026-10-07T18:44:23.398" v="638" actId="14100"/>
          <ac:spMkLst>
            <pc:docMk/>
            <pc:sldMk cId="2473647168" sldId="294"/>
            <ac:spMk id="3" creationId="{45640A13-A936-506B-5B05-BAE5D195EA84}"/>
          </ac:spMkLst>
        </pc:spChg>
      </pc:sldChg>
      <pc:sldChg chg="addSp modSp">
        <pc:chgData name="Dianne Fowler" userId="S::dfowler@lynghallschool.co.uk::ee6982d4-fd42-4577-b871-2aa07169f832" providerId="AD" clId="Web-{6FAA1198-80C3-F2EA-2A65-F93FA17EADA0}" dt="2026-10-07T18:44:18.976" v="636" actId="1076"/>
        <pc:sldMkLst>
          <pc:docMk/>
          <pc:sldMk cId="1142596443" sldId="295"/>
        </pc:sldMkLst>
        <pc:spChg chg="add mod">
          <ac:chgData name="Dianne Fowler" userId="S::dfowler@lynghallschool.co.uk::ee6982d4-fd42-4577-b871-2aa07169f832" providerId="AD" clId="Web-{6FAA1198-80C3-F2EA-2A65-F93FA17EADA0}" dt="2026-10-07T18:44:18.976" v="636" actId="1076"/>
          <ac:spMkLst>
            <pc:docMk/>
            <pc:sldMk cId="1142596443" sldId="295"/>
            <ac:spMk id="3" creationId="{64914202-F8C3-3C47-6582-35143E830869}"/>
          </ac:spMkLst>
        </pc:spChg>
      </pc:sldChg>
      <pc:sldChg chg="addSp">
        <pc:chgData name="Dianne Fowler" userId="S::dfowler@lynghallschool.co.uk::ee6982d4-fd42-4577-b871-2aa07169f832" providerId="AD" clId="Web-{6FAA1198-80C3-F2EA-2A65-F93FA17EADA0}" dt="2026-10-07T18:47:04.341" v="662"/>
        <pc:sldMkLst>
          <pc:docMk/>
          <pc:sldMk cId="4033612713" sldId="296"/>
        </pc:sldMkLst>
        <pc:spChg chg="add">
          <ac:chgData name="Dianne Fowler" userId="S::dfowler@lynghallschool.co.uk::ee6982d4-fd42-4577-b871-2aa07169f832" providerId="AD" clId="Web-{6FAA1198-80C3-F2EA-2A65-F93FA17EADA0}" dt="2026-10-07T18:47:04.341" v="662"/>
          <ac:spMkLst>
            <pc:docMk/>
            <pc:sldMk cId="4033612713" sldId="296"/>
            <ac:spMk id="3" creationId="{F00D6ACC-DADA-D24A-403C-DD1434061C61}"/>
          </ac:spMkLst>
        </pc:spChg>
      </pc:sldChg>
      <pc:sldChg chg="addSp modSp">
        <pc:chgData name="Dianne Fowler" userId="S::dfowler@lynghallschool.co.uk::ee6982d4-fd42-4577-b871-2aa07169f832" providerId="AD" clId="Web-{6FAA1198-80C3-F2EA-2A65-F93FA17EADA0}" dt="2026-10-07T18:42:51.192" v="628" actId="20577"/>
        <pc:sldMkLst>
          <pc:docMk/>
          <pc:sldMk cId="1691418866" sldId="297"/>
        </pc:sldMkLst>
        <pc:spChg chg="add mod">
          <ac:chgData name="Dianne Fowler" userId="S::dfowler@lynghallschool.co.uk::ee6982d4-fd42-4577-b871-2aa07169f832" providerId="AD" clId="Web-{6FAA1198-80C3-F2EA-2A65-F93FA17EADA0}" dt="2026-10-07T18:42:51.192" v="628" actId="20577"/>
          <ac:spMkLst>
            <pc:docMk/>
            <pc:sldMk cId="1691418866" sldId="297"/>
            <ac:spMk id="3" creationId="{1091BB6E-EEC5-9B29-7DA5-FDF0932F2494}"/>
          </ac:spMkLst>
        </pc:spChg>
        <pc:spChg chg="mod">
          <ac:chgData name="Dianne Fowler" userId="S::dfowler@lynghallschool.co.uk::ee6982d4-fd42-4577-b871-2aa07169f832" providerId="AD" clId="Web-{6FAA1198-80C3-F2EA-2A65-F93FA17EADA0}" dt="2026-10-07T18:41:42.220" v="616" actId="20577"/>
          <ac:spMkLst>
            <pc:docMk/>
            <pc:sldMk cId="1691418866" sldId="297"/>
            <ac:spMk id="159" creationId="{00000000-0000-0000-0000-000000000000}"/>
          </ac:spMkLst>
        </pc:spChg>
      </pc:sldChg>
      <pc:sldChg chg="addSp delSp modSp">
        <pc:chgData name="Dianne Fowler" userId="S::dfowler@lynghallschool.co.uk::ee6982d4-fd42-4577-b871-2aa07169f832" providerId="AD" clId="Web-{6FAA1198-80C3-F2EA-2A65-F93FA17EADA0}" dt="2026-10-07T18:41:10.844" v="596" actId="1076"/>
        <pc:sldMkLst>
          <pc:docMk/>
          <pc:sldMk cId="3826948968" sldId="298"/>
        </pc:sldMkLst>
        <pc:spChg chg="add mod">
          <ac:chgData name="Dianne Fowler" userId="S::dfowler@lynghallschool.co.uk::ee6982d4-fd42-4577-b871-2aa07169f832" providerId="AD" clId="Web-{6FAA1198-80C3-F2EA-2A65-F93FA17EADA0}" dt="2026-10-07T18:36:37.788" v="591" actId="20577"/>
          <ac:spMkLst>
            <pc:docMk/>
            <pc:sldMk cId="3826948968" sldId="298"/>
            <ac:spMk id="3" creationId="{15B7F903-EED3-005C-85EA-DF7E2AB43789}"/>
          </ac:spMkLst>
        </pc:spChg>
        <pc:spChg chg="del mod">
          <ac:chgData name="Dianne Fowler" userId="S::dfowler@lynghallschool.co.uk::ee6982d4-fd42-4577-b871-2aa07169f832" providerId="AD" clId="Web-{6FAA1198-80C3-F2EA-2A65-F93FA17EADA0}" dt="2026-10-07T18:36:29.460" v="579"/>
          <ac:spMkLst>
            <pc:docMk/>
            <pc:sldMk cId="3826948968" sldId="298"/>
            <ac:spMk id="204" creationId="{00000000-0000-0000-0000-000000000000}"/>
          </ac:spMkLst>
        </pc:spChg>
        <pc:spChg chg="mod">
          <ac:chgData name="Dianne Fowler" userId="S::dfowler@lynghallschool.co.uk::ee6982d4-fd42-4577-b871-2aa07169f832" providerId="AD" clId="Web-{6FAA1198-80C3-F2EA-2A65-F93FA17EADA0}" dt="2026-10-07T18:26:20.002" v="531" actId="20577"/>
          <ac:spMkLst>
            <pc:docMk/>
            <pc:sldMk cId="3826948968" sldId="298"/>
            <ac:spMk id="205" creationId="{00000000-0000-0000-0000-000000000000}"/>
          </ac:spMkLst>
        </pc:spChg>
        <pc:picChg chg="add mod modCrop">
          <ac:chgData name="Dianne Fowler" userId="S::dfowler@lynghallschool.co.uk::ee6982d4-fd42-4577-b871-2aa07169f832" providerId="AD" clId="Web-{6FAA1198-80C3-F2EA-2A65-F93FA17EADA0}" dt="2026-10-07T18:41:10.844" v="596" actId="1076"/>
          <ac:picMkLst>
            <pc:docMk/>
            <pc:sldMk cId="3826948968" sldId="298"/>
            <ac:picMk id="4" creationId="{22CC2CB0-F45B-9E48-27D8-DCC48DBC8817}"/>
          </ac:picMkLst>
        </pc:picChg>
      </pc:sldChg>
      <pc:sldChg chg="del">
        <pc:chgData name="Dianne Fowler" userId="S::dfowler@lynghallschool.co.uk::ee6982d4-fd42-4577-b871-2aa07169f832" providerId="AD" clId="Web-{6FAA1198-80C3-F2EA-2A65-F93FA17EADA0}" dt="2026-10-07T18:54:30.762" v="733"/>
        <pc:sldMkLst>
          <pc:docMk/>
          <pc:sldMk cId="1017626143" sldId="301"/>
        </pc:sldMkLst>
      </pc:sldChg>
      <pc:sldChg chg="del">
        <pc:chgData name="Dianne Fowler" userId="S::dfowler@lynghallschool.co.uk::ee6982d4-fd42-4577-b871-2aa07169f832" providerId="AD" clId="Web-{6FAA1198-80C3-F2EA-2A65-F93FA17EADA0}" dt="2026-10-07T18:55:11.560" v="736"/>
        <pc:sldMkLst>
          <pc:docMk/>
          <pc:sldMk cId="1653138852" sldId="373"/>
        </pc:sldMkLst>
      </pc:sldChg>
      <pc:sldChg chg="delSp modSp">
        <pc:chgData name="Dianne Fowler" userId="S::dfowler@lynghallschool.co.uk::ee6982d4-fd42-4577-b871-2aa07169f832" providerId="AD" clId="Web-{6FAA1198-80C3-F2EA-2A65-F93FA17EADA0}" dt="2026-10-07T19:01:35.589" v="812" actId="14100"/>
        <pc:sldMkLst>
          <pc:docMk/>
          <pc:sldMk cId="82833179" sldId="386"/>
        </pc:sldMkLst>
        <pc:spChg chg="mod">
          <ac:chgData name="Dianne Fowler" userId="S::dfowler@lynghallschool.co.uk::ee6982d4-fd42-4577-b871-2aa07169f832" providerId="AD" clId="Web-{6FAA1198-80C3-F2EA-2A65-F93FA17EADA0}" dt="2026-10-07T19:01:35.589" v="812" actId="14100"/>
          <ac:spMkLst>
            <pc:docMk/>
            <pc:sldMk cId="82833179" sldId="386"/>
            <ac:spMk id="2" creationId="{1EF64239-8D1F-1EA6-7999-27FFA8545575}"/>
          </ac:spMkLst>
        </pc:spChg>
        <pc:spChg chg="del">
          <ac:chgData name="Dianne Fowler" userId="S::dfowler@lynghallschool.co.uk::ee6982d4-fd42-4577-b871-2aa07169f832" providerId="AD" clId="Web-{6FAA1198-80C3-F2EA-2A65-F93FA17EADA0}" dt="2026-10-07T18:48:21.265" v="674"/>
          <ac:spMkLst>
            <pc:docMk/>
            <pc:sldMk cId="82833179" sldId="386"/>
            <ac:spMk id="5" creationId="{D885F9E5-62C5-251F-DFD4-F1A688E41EA8}"/>
          </ac:spMkLst>
        </pc:spChg>
      </pc:sldChg>
      <pc:sldChg chg="delSp">
        <pc:chgData name="Dianne Fowler" userId="S::dfowler@lynghallschool.co.uk::ee6982d4-fd42-4577-b871-2aa07169f832" providerId="AD" clId="Web-{6FAA1198-80C3-F2EA-2A65-F93FA17EADA0}" dt="2026-10-07T18:43:43.896" v="629"/>
        <pc:sldMkLst>
          <pc:docMk/>
          <pc:sldMk cId="1665498727" sldId="387"/>
        </pc:sldMkLst>
        <pc:spChg chg="del">
          <ac:chgData name="Dianne Fowler" userId="S::dfowler@lynghallschool.co.uk::ee6982d4-fd42-4577-b871-2aa07169f832" providerId="AD" clId="Web-{6FAA1198-80C3-F2EA-2A65-F93FA17EADA0}" dt="2026-10-07T18:43:43.896" v="629"/>
          <ac:spMkLst>
            <pc:docMk/>
            <pc:sldMk cId="1665498727" sldId="387"/>
            <ac:spMk id="6" creationId="{479465EA-9E4C-3C69-8ABF-28DD9EDB0612}"/>
          </ac:spMkLst>
        </pc:spChg>
      </pc:sldChg>
      <pc:sldChg chg="modSp">
        <pc:chgData name="Dianne Fowler" userId="S::dfowler@lynghallschool.co.uk::ee6982d4-fd42-4577-b871-2aa07169f832" providerId="AD" clId="Web-{6FAA1198-80C3-F2EA-2A65-F93FA17EADA0}" dt="2026-10-07T19:04:23.470" v="830" actId="20577"/>
        <pc:sldMkLst>
          <pc:docMk/>
          <pc:sldMk cId="3832108560" sldId="388"/>
        </pc:sldMkLst>
        <pc:spChg chg="mod">
          <ac:chgData name="Dianne Fowler" userId="S::dfowler@lynghallschool.co.uk::ee6982d4-fd42-4577-b871-2aa07169f832" providerId="AD" clId="Web-{6FAA1198-80C3-F2EA-2A65-F93FA17EADA0}" dt="2026-10-07T19:04:23.470" v="830" actId="20577"/>
          <ac:spMkLst>
            <pc:docMk/>
            <pc:sldMk cId="3832108560" sldId="388"/>
            <ac:spMk id="3" creationId="{1F1A8992-8316-DEC3-94F9-CE9D666F36C1}"/>
          </ac:spMkLst>
        </pc:spChg>
      </pc:sldChg>
      <pc:sldChg chg="addSp delSp modSp del">
        <pc:chgData name="Dianne Fowler" userId="S::dfowler@lynghallschool.co.uk::ee6982d4-fd42-4577-b871-2aa07169f832" providerId="AD" clId="Web-{6FAA1198-80C3-F2EA-2A65-F93FA17EADA0}" dt="2026-10-07T18:46:53.044" v="661"/>
        <pc:sldMkLst>
          <pc:docMk/>
          <pc:sldMk cId="1163297219" sldId="413"/>
        </pc:sldMkLst>
        <pc:spChg chg="add mod">
          <ac:chgData name="Dianne Fowler" userId="S::dfowler@lynghallschool.co.uk::ee6982d4-fd42-4577-b871-2aa07169f832" providerId="AD" clId="Web-{6FAA1198-80C3-F2EA-2A65-F93FA17EADA0}" dt="2026-10-07T18:32:20.233" v="541" actId="20577"/>
          <ac:spMkLst>
            <pc:docMk/>
            <pc:sldMk cId="1163297219" sldId="413"/>
            <ac:spMk id="16" creationId="{8DEAF6AC-B88B-3EBF-794E-A190B7C0A2E6}"/>
          </ac:spMkLst>
        </pc:spChg>
        <pc:spChg chg="mod">
          <ac:chgData name="Dianne Fowler" userId="S::dfowler@lynghallschool.co.uk::ee6982d4-fd42-4577-b871-2aa07169f832" providerId="AD" clId="Web-{6FAA1198-80C3-F2EA-2A65-F93FA17EADA0}" dt="2026-10-07T18:25:11.874" v="488"/>
          <ac:spMkLst>
            <pc:docMk/>
            <pc:sldMk cId="1163297219" sldId="413"/>
            <ac:spMk id="313" creationId="{94AF710F-9067-4352-376D-42AF75A97812}"/>
          </ac:spMkLst>
        </pc:spChg>
        <pc:spChg chg="del">
          <ac:chgData name="Dianne Fowler" userId="S::dfowler@lynghallschool.co.uk::ee6982d4-fd42-4577-b871-2aa07169f832" providerId="AD" clId="Web-{6FAA1198-80C3-F2EA-2A65-F93FA17EADA0}" dt="2026-10-07T18:25:11.874" v="488"/>
          <ac:spMkLst>
            <pc:docMk/>
            <pc:sldMk cId="1163297219" sldId="413"/>
            <ac:spMk id="314" creationId="{881061E1-BF02-7A94-F106-2B1B7146260C}"/>
          </ac:spMkLst>
        </pc:spChg>
        <pc:graphicFrameChg chg="add">
          <ac:chgData name="Dianne Fowler" userId="S::dfowler@lynghallschool.co.uk::ee6982d4-fd42-4577-b871-2aa07169f832" providerId="AD" clId="Web-{6FAA1198-80C3-F2EA-2A65-F93FA17EADA0}" dt="2026-10-07T18:25:11.874" v="488"/>
          <ac:graphicFrameMkLst>
            <pc:docMk/>
            <pc:sldMk cId="1163297219" sldId="413"/>
            <ac:graphicFrameMk id="316" creationId="{D5D4D66F-9B3B-6EB8-07F6-A148B3FE2352}"/>
          </ac:graphicFrameMkLst>
        </pc:graphicFrameChg>
      </pc:sldChg>
      <pc:sldChg chg="modSp add mod ord setBg">
        <pc:chgData name="Dianne Fowler" userId="S::dfowler@lynghallschool.co.uk::ee6982d4-fd42-4577-b871-2aa07169f832" providerId="AD" clId="Web-{6FAA1198-80C3-F2EA-2A65-F93FA17EADA0}" dt="2026-10-07T19:03:48.281" v="822"/>
        <pc:sldMkLst>
          <pc:docMk/>
          <pc:sldMk cId="1007873528" sldId="414"/>
        </pc:sldMkLst>
        <pc:graphicFrameChg chg="mod modGraphic">
          <ac:chgData name="Dianne Fowler" userId="S::dfowler@lynghallschool.co.uk::ee6982d4-fd42-4577-b871-2aa07169f832" providerId="AD" clId="Web-{6FAA1198-80C3-F2EA-2A65-F93FA17EADA0}" dt="2026-10-07T18:53:19.400" v="729"/>
          <ac:graphicFrameMkLst>
            <pc:docMk/>
            <pc:sldMk cId="1007873528" sldId="414"/>
            <ac:graphicFrameMk id="4" creationId="{EADC60E0-8310-877D-15DC-EE7E3E1F708C}"/>
          </ac:graphicFrameMkLst>
        </pc:graphicFrameChg>
      </pc:sldChg>
      <pc:sldChg chg="delSp modSp del">
        <pc:chgData name="Dianne Fowler" userId="S::dfowler@lynghallschool.co.uk::ee6982d4-fd42-4577-b871-2aa07169f832" providerId="AD" clId="Web-{6FAA1198-80C3-F2EA-2A65-F93FA17EADA0}" dt="2026-10-07T18:32:02.857" v="535"/>
        <pc:sldMkLst>
          <pc:docMk/>
          <pc:sldMk cId="2053951688" sldId="414"/>
        </pc:sldMkLst>
        <pc:spChg chg="mod">
          <ac:chgData name="Dianne Fowler" userId="S::dfowler@lynghallschool.co.uk::ee6982d4-fd42-4577-b871-2aa07169f832" providerId="AD" clId="Web-{6FAA1198-80C3-F2EA-2A65-F93FA17EADA0}" dt="2026-10-07T18:26:36.940" v="532" actId="20577"/>
          <ac:spMkLst>
            <pc:docMk/>
            <pc:sldMk cId="2053951688" sldId="414"/>
            <ac:spMk id="6" creationId="{16D6C501-277E-B358-5EB1-A143D647C571}"/>
          </ac:spMkLst>
        </pc:spChg>
        <pc:picChg chg="del">
          <ac:chgData name="Dianne Fowler" userId="S::dfowler@lynghallschool.co.uk::ee6982d4-fd42-4577-b871-2aa07169f832" providerId="AD" clId="Web-{6FAA1198-80C3-F2EA-2A65-F93FA17EADA0}" dt="2026-10-07T18:31:44.278" v="533"/>
          <ac:picMkLst>
            <pc:docMk/>
            <pc:sldMk cId="2053951688" sldId="414"/>
            <ac:picMk id="5" creationId="{5E717002-9ED9-900B-643A-BDA73583F22F}"/>
          </ac:picMkLst>
        </pc:picChg>
      </pc:sldChg>
      <pc:sldChg chg="delSp ord">
        <pc:chgData name="Dianne Fowler" userId="S::dfowler@lynghallschool.co.uk::ee6982d4-fd42-4577-b871-2aa07169f832" providerId="AD" clId="Web-{6FAA1198-80C3-F2EA-2A65-F93FA17EADA0}" dt="2026-10-07T19:03:51.359" v="823"/>
        <pc:sldMkLst>
          <pc:docMk/>
          <pc:sldMk cId="1585885975" sldId="415"/>
        </pc:sldMkLst>
        <pc:spChg chg="del">
          <ac:chgData name="Dianne Fowler" userId="S::dfowler@lynghallschool.co.uk::ee6982d4-fd42-4577-b871-2aa07169f832" providerId="AD" clId="Web-{6FAA1198-80C3-F2EA-2A65-F93FA17EADA0}" dt="2026-10-07T18:24:26.685" v="486"/>
          <ac:spMkLst>
            <pc:docMk/>
            <pc:sldMk cId="1585885975" sldId="415"/>
            <ac:spMk id="5" creationId="{0F5BF530-500B-AE39-12C7-5B7EBC3A57E9}"/>
          </ac:spMkLst>
        </pc:spChg>
      </pc:sldChg>
      <pc:sldChg chg="modSp add">
        <pc:chgData name="Dianne Fowler" userId="S::dfowler@lynghallschool.co.uk::ee6982d4-fd42-4577-b871-2aa07169f832" providerId="AD" clId="Web-{6FAA1198-80C3-F2EA-2A65-F93FA17EADA0}" dt="2026-10-07T18:35:09.332" v="562" actId="20577"/>
        <pc:sldMkLst>
          <pc:docMk/>
          <pc:sldMk cId="363789097" sldId="416"/>
        </pc:sldMkLst>
        <pc:spChg chg="mod">
          <ac:chgData name="Dianne Fowler" userId="S::dfowler@lynghallschool.co.uk::ee6982d4-fd42-4577-b871-2aa07169f832" providerId="AD" clId="Web-{6FAA1198-80C3-F2EA-2A65-F93FA17EADA0}" dt="2026-10-07T18:35:09.332" v="562" actId="20577"/>
          <ac:spMkLst>
            <pc:docMk/>
            <pc:sldMk cId="363789097" sldId="416"/>
            <ac:spMk id="3" creationId="{43138AF9-19C0-F158-A192-ED95E23432DE}"/>
          </ac:spMkLst>
        </pc:spChg>
      </pc:sldChg>
      <pc:sldChg chg="del">
        <pc:chgData name="Dianne Fowler" userId="S::dfowler@lynghallschool.co.uk::ee6982d4-fd42-4577-b871-2aa07169f832" providerId="AD" clId="Web-{6FAA1198-80C3-F2EA-2A65-F93FA17EADA0}" dt="2026-10-07T18:22:42.900" v="473"/>
        <pc:sldMkLst>
          <pc:docMk/>
          <pc:sldMk cId="489447940" sldId="416"/>
        </pc:sldMkLst>
      </pc:sldChg>
      <pc:sldChg chg="modSp">
        <pc:chgData name="Dianne Fowler" userId="S::dfowler@lynghallschool.co.uk::ee6982d4-fd42-4577-b871-2aa07169f832" providerId="AD" clId="Web-{6FAA1198-80C3-F2EA-2A65-F93FA17EADA0}" dt="2026-10-07T18:54:09.699" v="732" actId="20577"/>
        <pc:sldMkLst>
          <pc:docMk/>
          <pc:sldMk cId="3802751336" sldId="417"/>
        </pc:sldMkLst>
        <pc:spChg chg="mod">
          <ac:chgData name="Dianne Fowler" userId="S::dfowler@lynghallschool.co.uk::ee6982d4-fd42-4577-b871-2aa07169f832" providerId="AD" clId="Web-{6FAA1198-80C3-F2EA-2A65-F93FA17EADA0}" dt="2026-10-07T18:54:09.699" v="732" actId="20577"/>
          <ac:spMkLst>
            <pc:docMk/>
            <pc:sldMk cId="3802751336" sldId="417"/>
            <ac:spMk id="3" creationId="{48A581AF-CB7D-C143-352F-F461CEC94E76}"/>
          </ac:spMkLst>
        </pc:spChg>
      </pc:sldChg>
      <pc:sldChg chg="del">
        <pc:chgData name="Dianne Fowler" userId="S::dfowler@lynghallschool.co.uk::ee6982d4-fd42-4577-b871-2aa07169f832" providerId="AD" clId="Web-{6FAA1198-80C3-F2EA-2A65-F93FA17EADA0}" dt="2026-10-07T18:22:22.900" v="472"/>
        <pc:sldMkLst>
          <pc:docMk/>
          <pc:sldMk cId="3688105131" sldId="419"/>
        </pc:sldMkLst>
      </pc:sldChg>
      <pc:sldChg chg="del">
        <pc:chgData name="Dianne Fowler" userId="S::dfowler@lynghallschool.co.uk::ee6982d4-fd42-4577-b871-2aa07169f832" providerId="AD" clId="Web-{6FAA1198-80C3-F2EA-2A65-F93FA17EADA0}" dt="2026-10-07T18:23:00.589" v="474"/>
        <pc:sldMkLst>
          <pc:docMk/>
          <pc:sldMk cId="1906489468" sldId="422"/>
        </pc:sldMkLst>
      </pc:sldChg>
      <pc:sldChg chg="addSp delSp modSp">
        <pc:chgData name="Dianne Fowler" userId="S::dfowler@lynghallschool.co.uk::ee6982d4-fd42-4577-b871-2aa07169f832" providerId="AD" clId="Web-{6FAA1198-80C3-F2EA-2A65-F93FA17EADA0}" dt="2026-10-07T18:24:13.560" v="485" actId="1076"/>
        <pc:sldMkLst>
          <pc:docMk/>
          <pc:sldMk cId="2199655963" sldId="423"/>
        </pc:sldMkLst>
        <pc:picChg chg="del">
          <ac:chgData name="Dianne Fowler" userId="S::dfowler@lynghallschool.co.uk::ee6982d4-fd42-4577-b871-2aa07169f832" providerId="AD" clId="Web-{6FAA1198-80C3-F2EA-2A65-F93FA17EADA0}" dt="2026-10-07T18:24:03.059" v="483"/>
          <ac:picMkLst>
            <pc:docMk/>
            <pc:sldMk cId="2199655963" sldId="423"/>
            <ac:picMk id="4" creationId="{9CC0B360-6748-1BA8-2A4C-DB70D088B515}"/>
          </ac:picMkLst>
        </pc:picChg>
        <pc:picChg chg="add mod">
          <ac:chgData name="Dianne Fowler" userId="S::dfowler@lynghallschool.co.uk::ee6982d4-fd42-4577-b871-2aa07169f832" providerId="AD" clId="Web-{6FAA1198-80C3-F2EA-2A65-F93FA17EADA0}" dt="2026-10-07T18:24:13.560" v="485" actId="1076"/>
          <ac:picMkLst>
            <pc:docMk/>
            <pc:sldMk cId="2199655963" sldId="423"/>
            <ac:picMk id="5" creationId="{44CA9FE7-B83B-3369-2C51-61EB308BBA21}"/>
          </ac:picMkLst>
        </pc:picChg>
      </pc:sldChg>
      <pc:sldChg chg="addSp delSp modSp">
        <pc:chgData name="Dianne Fowler" userId="S::dfowler@lynghallschool.co.uk::ee6982d4-fd42-4577-b871-2aa07169f832" providerId="AD" clId="Web-{6FAA1198-80C3-F2EA-2A65-F93FA17EADA0}" dt="2026-10-07T18:23:45.528" v="482" actId="1076"/>
        <pc:sldMkLst>
          <pc:docMk/>
          <pc:sldMk cId="1391538997" sldId="434"/>
        </pc:sldMkLst>
        <pc:picChg chg="del">
          <ac:chgData name="Dianne Fowler" userId="S::dfowler@lynghallschool.co.uk::ee6982d4-fd42-4577-b871-2aa07169f832" providerId="AD" clId="Web-{6FAA1198-80C3-F2EA-2A65-F93FA17EADA0}" dt="2026-10-07T18:23:36.105" v="480"/>
          <ac:picMkLst>
            <pc:docMk/>
            <pc:sldMk cId="1391538997" sldId="434"/>
            <ac:picMk id="4" creationId="{0DA7B5CF-E00E-DC93-5F39-CFA1DBA809DE}"/>
          </ac:picMkLst>
        </pc:picChg>
        <pc:picChg chg="add mod">
          <ac:chgData name="Dianne Fowler" userId="S::dfowler@lynghallschool.co.uk::ee6982d4-fd42-4577-b871-2aa07169f832" providerId="AD" clId="Web-{6FAA1198-80C3-F2EA-2A65-F93FA17EADA0}" dt="2026-10-07T18:23:45.528" v="482" actId="1076"/>
          <ac:picMkLst>
            <pc:docMk/>
            <pc:sldMk cId="1391538997" sldId="434"/>
            <ac:picMk id="5" creationId="{80C384E0-4EA9-F124-9C40-C3DF514A12E0}"/>
          </ac:picMkLst>
        </pc:picChg>
      </pc:sldChg>
      <pc:sldChg chg="addSp delSp modSp">
        <pc:chgData name="Dianne Fowler" userId="S::dfowler@lynghallschool.co.uk::ee6982d4-fd42-4577-b871-2aa07169f832" providerId="AD" clId="Web-{6FAA1198-80C3-F2EA-2A65-F93FA17EADA0}" dt="2026-10-07T18:23:27.996" v="479" actId="1076"/>
        <pc:sldMkLst>
          <pc:docMk/>
          <pc:sldMk cId="722644309" sldId="435"/>
        </pc:sldMkLst>
        <pc:picChg chg="del">
          <ac:chgData name="Dianne Fowler" userId="S::dfowler@lynghallschool.co.uk::ee6982d4-fd42-4577-b871-2aa07169f832" providerId="AD" clId="Web-{6FAA1198-80C3-F2EA-2A65-F93FA17EADA0}" dt="2026-10-07T18:23:06.589" v="475"/>
          <ac:picMkLst>
            <pc:docMk/>
            <pc:sldMk cId="722644309" sldId="435"/>
            <ac:picMk id="4" creationId="{478912B0-3CD8-7B2B-66E5-BC716B142298}"/>
          </ac:picMkLst>
        </pc:picChg>
        <pc:picChg chg="add mod">
          <ac:chgData name="Dianne Fowler" userId="S::dfowler@lynghallschool.co.uk::ee6982d4-fd42-4577-b871-2aa07169f832" providerId="AD" clId="Web-{6FAA1198-80C3-F2EA-2A65-F93FA17EADA0}" dt="2026-10-07T18:23:27.996" v="479" actId="1076"/>
          <ac:picMkLst>
            <pc:docMk/>
            <pc:sldMk cId="722644309" sldId="435"/>
            <ac:picMk id="6" creationId="{0CC239FE-87D2-87EA-C885-F0CD7E538B2A}"/>
          </ac:picMkLst>
        </pc:picChg>
      </pc:sldChg>
      <pc:sldChg chg="modSp">
        <pc:chgData name="Dianne Fowler" userId="S::dfowler@lynghallschool.co.uk::ee6982d4-fd42-4577-b871-2aa07169f832" providerId="AD" clId="Web-{6FAA1198-80C3-F2EA-2A65-F93FA17EADA0}" dt="2026-10-07T18:20:20.192" v="465"/>
        <pc:sldMkLst>
          <pc:docMk/>
          <pc:sldMk cId="2220753113" sldId="436"/>
        </pc:sldMkLst>
        <pc:graphicFrameChg chg="mod modGraphic">
          <ac:chgData name="Dianne Fowler" userId="S::dfowler@lynghallschool.co.uk::ee6982d4-fd42-4577-b871-2aa07169f832" providerId="AD" clId="Web-{6FAA1198-80C3-F2EA-2A65-F93FA17EADA0}" dt="2026-10-07T18:20:20.192" v="465"/>
          <ac:graphicFrameMkLst>
            <pc:docMk/>
            <pc:sldMk cId="2220753113" sldId="436"/>
            <ac:graphicFrameMk id="3" creationId="{48232973-D363-E379-6EA8-BBC4BD612906}"/>
          </ac:graphicFrameMkLst>
        </pc:graphicFrameChg>
      </pc:sldChg>
      <pc:sldChg chg="modSp add">
        <pc:chgData name="Dianne Fowler" userId="S::dfowler@lynghallschool.co.uk::ee6982d4-fd42-4577-b871-2aa07169f832" providerId="AD" clId="Web-{6FAA1198-80C3-F2EA-2A65-F93FA17EADA0}" dt="2026-10-07T18:59:49.007" v="784" actId="1076"/>
        <pc:sldMkLst>
          <pc:docMk/>
          <pc:sldMk cId="1166282949" sldId="440"/>
        </pc:sldMkLst>
        <pc:spChg chg="mod">
          <ac:chgData name="Dianne Fowler" userId="S::dfowler@lynghallschool.co.uk::ee6982d4-fd42-4577-b871-2aa07169f832" providerId="AD" clId="Web-{6FAA1198-80C3-F2EA-2A65-F93FA17EADA0}" dt="2026-10-07T18:59:49.007" v="784" actId="1076"/>
          <ac:spMkLst>
            <pc:docMk/>
            <pc:sldMk cId="1166282949" sldId="440"/>
            <ac:spMk id="6" creationId="{22FA23E2-5CB4-F88C-C20A-2D9167942495}"/>
          </ac:spMkLst>
        </pc:spChg>
        <pc:spChg chg="mod">
          <ac:chgData name="Dianne Fowler" userId="S::dfowler@lynghallschool.co.uk::ee6982d4-fd42-4577-b871-2aa07169f832" providerId="AD" clId="Web-{6FAA1198-80C3-F2EA-2A65-F93FA17EADA0}" dt="2026-10-07T18:21:33.726" v="470" actId="20577"/>
          <ac:spMkLst>
            <pc:docMk/>
            <pc:sldMk cId="1166282949" sldId="440"/>
            <ac:spMk id="7" creationId="{ABD55790-A3DC-3FCC-9840-D34914110916}"/>
          </ac:spMkLst>
        </pc:spChg>
      </pc:sldChg>
      <pc:sldChg chg="add">
        <pc:chgData name="Dianne Fowler" userId="S::dfowler@lynghallschool.co.uk::ee6982d4-fd42-4577-b871-2aa07169f832" providerId="AD" clId="Web-{6FAA1198-80C3-F2EA-2A65-F93FA17EADA0}" dt="2026-10-07T18:21:05.241" v="467"/>
        <pc:sldMkLst>
          <pc:docMk/>
          <pc:sldMk cId="44723362" sldId="441"/>
        </pc:sldMkLst>
      </pc:sldChg>
      <pc:sldChg chg="add ord replId">
        <pc:chgData name="Dianne Fowler" userId="S::dfowler@lynghallschool.co.uk::ee6982d4-fd42-4577-b871-2aa07169f832" providerId="AD" clId="Web-{6FAA1198-80C3-F2EA-2A65-F93FA17EADA0}" dt="2026-10-07T18:35:24.567" v="564"/>
        <pc:sldMkLst>
          <pc:docMk/>
          <pc:sldMk cId="2276220779" sldId="442"/>
        </pc:sldMkLst>
      </pc:sldChg>
      <pc:sldChg chg="addSp modSp new">
        <pc:chgData name="Dianne Fowler" userId="S::dfowler@lynghallschool.co.uk::ee6982d4-fd42-4577-b871-2aa07169f832" providerId="AD" clId="Web-{6FAA1198-80C3-F2EA-2A65-F93FA17EADA0}" dt="2026-10-07T18:48:04.093" v="673" actId="1076"/>
        <pc:sldMkLst>
          <pc:docMk/>
          <pc:sldMk cId="2785143562" sldId="443"/>
        </pc:sldMkLst>
        <pc:spChg chg="mod">
          <ac:chgData name="Dianne Fowler" userId="S::dfowler@lynghallschool.co.uk::ee6982d4-fd42-4577-b871-2aa07169f832" providerId="AD" clId="Web-{6FAA1198-80C3-F2EA-2A65-F93FA17EADA0}" dt="2026-10-07T18:47:30.217" v="671" actId="20577"/>
          <ac:spMkLst>
            <pc:docMk/>
            <pc:sldMk cId="2785143562" sldId="443"/>
            <ac:spMk id="2" creationId="{E3AC4FFC-4503-68A8-FBFD-6E16939DFADB}"/>
          </ac:spMkLst>
        </pc:spChg>
        <pc:picChg chg="add mod">
          <ac:chgData name="Dianne Fowler" userId="S::dfowler@lynghallschool.co.uk::ee6982d4-fd42-4577-b871-2aa07169f832" providerId="AD" clId="Web-{6FAA1198-80C3-F2EA-2A65-F93FA17EADA0}" dt="2026-10-07T18:48:04.093" v="673" actId="1076"/>
          <ac:picMkLst>
            <pc:docMk/>
            <pc:sldMk cId="2785143562" sldId="443"/>
            <ac:picMk id="5" creationId="{03DD1226-AF8A-B555-6F52-ED579AA7A37D}"/>
          </ac:picMkLst>
        </pc:picChg>
      </pc:sldChg>
      <pc:sldChg chg="addSp delSp modSp new">
        <pc:chgData name="Dianne Fowler" userId="S::dfowler@lynghallschool.co.uk::ee6982d4-fd42-4577-b871-2aa07169f832" providerId="AD" clId="Web-{6FAA1198-80C3-F2EA-2A65-F93FA17EADA0}" dt="2026-10-07T19:01:23.339" v="809" actId="1076"/>
        <pc:sldMkLst>
          <pc:docMk/>
          <pc:sldMk cId="2308147650" sldId="444"/>
        </pc:sldMkLst>
        <pc:spChg chg="del">
          <ac:chgData name="Dianne Fowler" userId="S::dfowler@lynghallschool.co.uk::ee6982d4-fd42-4577-b871-2aa07169f832" providerId="AD" clId="Web-{6FAA1198-80C3-F2EA-2A65-F93FA17EADA0}" dt="2026-10-07T19:01:03.604" v="800"/>
          <ac:spMkLst>
            <pc:docMk/>
            <pc:sldMk cId="2308147650" sldId="444"/>
            <ac:spMk id="2" creationId="{060CD8A5-C257-DC17-9647-194973AD058C}"/>
          </ac:spMkLst>
        </pc:spChg>
        <pc:spChg chg="del">
          <ac:chgData name="Dianne Fowler" userId="S::dfowler@lynghallschool.co.uk::ee6982d4-fd42-4577-b871-2aa07169f832" providerId="AD" clId="Web-{6FAA1198-80C3-F2EA-2A65-F93FA17EADA0}" dt="2026-10-07T19:01:07.479" v="801"/>
          <ac:spMkLst>
            <pc:docMk/>
            <pc:sldMk cId="2308147650" sldId="444"/>
            <ac:spMk id="3" creationId="{BF1A1AD2-7C2A-48F9-2761-784DEBC4A7B4}"/>
          </ac:spMkLst>
        </pc:spChg>
        <pc:spChg chg="add mod">
          <ac:chgData name="Dianne Fowler" userId="S::dfowler@lynghallschool.co.uk::ee6982d4-fd42-4577-b871-2aa07169f832" providerId="AD" clId="Web-{6FAA1198-80C3-F2EA-2A65-F93FA17EADA0}" dt="2026-10-07T19:01:11.198" v="802" actId="1076"/>
          <ac:spMkLst>
            <pc:docMk/>
            <pc:sldMk cId="2308147650" sldId="444"/>
            <ac:spMk id="6" creationId="{95A6E841-923E-6806-5688-8F520A35744F}"/>
          </ac:spMkLst>
        </pc:spChg>
        <pc:picChg chg="add mod">
          <ac:chgData name="Dianne Fowler" userId="S::dfowler@lynghallschool.co.uk::ee6982d4-fd42-4577-b871-2aa07169f832" providerId="AD" clId="Web-{6FAA1198-80C3-F2EA-2A65-F93FA17EADA0}" dt="2026-10-07T19:00:49.509" v="794" actId="1076"/>
          <ac:picMkLst>
            <pc:docMk/>
            <pc:sldMk cId="2308147650" sldId="444"/>
            <ac:picMk id="5" creationId="{5C05804E-6284-854B-F05A-1B5C6F21EB6D}"/>
          </ac:picMkLst>
        </pc:picChg>
        <pc:picChg chg="add mod modCrop">
          <ac:chgData name="Dianne Fowler" userId="S::dfowler@lynghallschool.co.uk::ee6982d4-fd42-4577-b871-2aa07169f832" providerId="AD" clId="Web-{6FAA1198-80C3-F2EA-2A65-F93FA17EADA0}" dt="2026-10-07T19:01:23.339" v="809" actId="1076"/>
          <ac:picMkLst>
            <pc:docMk/>
            <pc:sldMk cId="2308147650" sldId="444"/>
            <ac:picMk id="7" creationId="{8A5D16B2-F214-EBDD-8D8C-3407B891C6E7}"/>
          </ac:picMkLst>
        </pc:picChg>
      </pc:sldChg>
      <pc:sldChg chg="addSp delSp modSp new">
        <pc:chgData name="Dianne Fowler" userId="S::dfowler@lynghallschool.co.uk::ee6982d4-fd42-4577-b871-2aa07169f832" providerId="AD" clId="Web-{6FAA1198-80C3-F2EA-2A65-F93FA17EADA0}" dt="2026-10-07T18:50:30.051" v="704" actId="14100"/>
        <pc:sldMkLst>
          <pc:docMk/>
          <pc:sldMk cId="886358286" sldId="445"/>
        </pc:sldMkLst>
        <pc:spChg chg="del">
          <ac:chgData name="Dianne Fowler" userId="S::dfowler@lynghallschool.co.uk::ee6982d4-fd42-4577-b871-2aa07169f832" providerId="AD" clId="Web-{6FAA1198-80C3-F2EA-2A65-F93FA17EADA0}" dt="2026-10-07T18:50:25.332" v="702"/>
          <ac:spMkLst>
            <pc:docMk/>
            <pc:sldMk cId="886358286" sldId="445"/>
            <ac:spMk id="3" creationId="{E2F8A97B-8DC2-9B5C-DAF4-A83D05549468}"/>
          </ac:spMkLst>
        </pc:spChg>
        <pc:picChg chg="add mod ord">
          <ac:chgData name="Dianne Fowler" userId="S::dfowler@lynghallschool.co.uk::ee6982d4-fd42-4577-b871-2aa07169f832" providerId="AD" clId="Web-{6FAA1198-80C3-F2EA-2A65-F93FA17EADA0}" dt="2026-10-07T18:50:30.051" v="704" actId="14100"/>
          <ac:picMkLst>
            <pc:docMk/>
            <pc:sldMk cId="886358286" sldId="445"/>
            <ac:picMk id="4" creationId="{9F3F7433-70D0-0954-1751-954C669201A5}"/>
          </ac:picMkLst>
        </pc:picChg>
      </pc:sldChg>
      <pc:sldChg chg="addSp modSp new mod setBg">
        <pc:chgData name="Dianne Fowler" userId="S::dfowler@lynghallschool.co.uk::ee6982d4-fd42-4577-b871-2aa07169f832" providerId="AD" clId="Web-{6FAA1198-80C3-F2EA-2A65-F93FA17EADA0}" dt="2026-10-07T18:58:06.879" v="774"/>
        <pc:sldMkLst>
          <pc:docMk/>
          <pc:sldMk cId="1056789157" sldId="446"/>
        </pc:sldMkLst>
        <pc:spChg chg="add">
          <ac:chgData name="Dianne Fowler" userId="S::dfowler@lynghallschool.co.uk::ee6982d4-fd42-4577-b871-2aa07169f832" providerId="AD" clId="Web-{6FAA1198-80C3-F2EA-2A65-F93FA17EADA0}" dt="2026-10-07T18:58:06.879" v="774"/>
          <ac:spMkLst>
            <pc:docMk/>
            <pc:sldMk cId="1056789157" sldId="446"/>
            <ac:spMk id="9" creationId="{56827C3C-D52F-46CE-A441-3CD6A1A6A0A2}"/>
          </ac:spMkLst>
        </pc:spChg>
        <pc:spChg chg="add">
          <ac:chgData name="Dianne Fowler" userId="S::dfowler@lynghallschool.co.uk::ee6982d4-fd42-4577-b871-2aa07169f832" providerId="AD" clId="Web-{6FAA1198-80C3-F2EA-2A65-F93FA17EADA0}" dt="2026-10-07T18:58:06.879" v="774"/>
          <ac:spMkLst>
            <pc:docMk/>
            <pc:sldMk cId="1056789157" sldId="446"/>
            <ac:spMk id="11" creationId="{F52A8B51-0A89-497B-B882-6658E029A3F9}"/>
          </ac:spMkLst>
        </pc:spChg>
        <pc:spChg chg="add">
          <ac:chgData name="Dianne Fowler" userId="S::dfowler@lynghallschool.co.uk::ee6982d4-fd42-4577-b871-2aa07169f832" providerId="AD" clId="Web-{6FAA1198-80C3-F2EA-2A65-F93FA17EADA0}" dt="2026-10-07T18:58:06.879" v="774"/>
          <ac:spMkLst>
            <pc:docMk/>
            <pc:sldMk cId="1056789157" sldId="446"/>
            <ac:spMk id="13" creationId="{EB1CEFBF-6F09-4052-862B-E219DA15757E}"/>
          </ac:spMkLst>
        </pc:spChg>
        <pc:spChg chg="add">
          <ac:chgData name="Dianne Fowler" userId="S::dfowler@lynghallschool.co.uk::ee6982d4-fd42-4577-b871-2aa07169f832" providerId="AD" clId="Web-{6FAA1198-80C3-F2EA-2A65-F93FA17EADA0}" dt="2026-10-07T18:58:06.879" v="774"/>
          <ac:spMkLst>
            <pc:docMk/>
            <pc:sldMk cId="1056789157" sldId="446"/>
            <ac:spMk id="15" creationId="{BCB5D417-2A71-445D-B4C7-9E814D633D33}"/>
          </ac:spMkLst>
        </pc:spChg>
        <pc:picChg chg="add mod">
          <ac:chgData name="Dianne Fowler" userId="S::dfowler@lynghallschool.co.uk::ee6982d4-fd42-4577-b871-2aa07169f832" providerId="AD" clId="Web-{6FAA1198-80C3-F2EA-2A65-F93FA17EADA0}" dt="2026-10-07T18:58:06.879" v="774"/>
          <ac:picMkLst>
            <pc:docMk/>
            <pc:sldMk cId="1056789157" sldId="446"/>
            <ac:picMk id="2" creationId="{37F8CF24-8CDB-2070-1E58-A346E41BA23F}"/>
          </ac:picMkLst>
        </pc:picChg>
        <pc:picChg chg="add mod">
          <ac:chgData name="Dianne Fowler" userId="S::dfowler@lynghallschool.co.uk::ee6982d4-fd42-4577-b871-2aa07169f832" providerId="AD" clId="Web-{6FAA1198-80C3-F2EA-2A65-F93FA17EADA0}" dt="2026-10-07T18:58:06.879" v="774"/>
          <ac:picMkLst>
            <pc:docMk/>
            <pc:sldMk cId="1056789157" sldId="446"/>
            <ac:picMk id="3" creationId="{B0F55AEF-9F1E-8B17-E166-4F305D0CBF90}"/>
          </ac:picMkLst>
        </pc:picChg>
        <pc:picChg chg="add mod ord">
          <ac:chgData name="Dianne Fowler" userId="S::dfowler@lynghallschool.co.uk::ee6982d4-fd42-4577-b871-2aa07169f832" providerId="AD" clId="Web-{6FAA1198-80C3-F2EA-2A65-F93FA17EADA0}" dt="2026-10-07T18:58:06.879" v="774"/>
          <ac:picMkLst>
            <pc:docMk/>
            <pc:sldMk cId="1056789157" sldId="446"/>
            <ac:picMk id="4" creationId="{57548CF4-7286-1F42-2EE8-1508A5440FA6}"/>
          </ac:picMkLst>
        </pc:picChg>
      </pc:sldChg>
      <pc:sldChg chg="addSp modSp new">
        <pc:chgData name="Dianne Fowler" userId="S::dfowler@lynghallschool.co.uk::ee6982d4-fd42-4577-b871-2aa07169f832" providerId="AD" clId="Web-{6FAA1198-80C3-F2EA-2A65-F93FA17EADA0}" dt="2026-10-07T18:59:22.303" v="783" actId="14100"/>
        <pc:sldMkLst>
          <pc:docMk/>
          <pc:sldMk cId="775865253" sldId="447"/>
        </pc:sldMkLst>
        <pc:picChg chg="add mod">
          <ac:chgData name="Dianne Fowler" userId="S::dfowler@lynghallschool.co.uk::ee6982d4-fd42-4577-b871-2aa07169f832" providerId="AD" clId="Web-{6FAA1198-80C3-F2EA-2A65-F93FA17EADA0}" dt="2026-10-07T18:58:33.177" v="778" actId="14100"/>
          <ac:picMkLst>
            <pc:docMk/>
            <pc:sldMk cId="775865253" sldId="447"/>
            <ac:picMk id="2" creationId="{BDF5A49A-4A71-A694-B006-EC607A959934}"/>
          </ac:picMkLst>
        </pc:picChg>
        <pc:picChg chg="add mod">
          <ac:chgData name="Dianne Fowler" userId="S::dfowler@lynghallschool.co.uk::ee6982d4-fd42-4577-b871-2aa07169f832" providerId="AD" clId="Web-{6FAA1198-80C3-F2EA-2A65-F93FA17EADA0}" dt="2026-10-07T18:59:22.303" v="783" actId="14100"/>
          <ac:picMkLst>
            <pc:docMk/>
            <pc:sldMk cId="775865253" sldId="447"/>
            <ac:picMk id="3" creationId="{C15079DE-BDCC-C6FD-168B-33745507A2F8}"/>
          </ac:picMkLst>
        </pc:picChg>
      </pc:sldChg>
    </pc:docChg>
  </pc:docChgLst>
  <pc:docChgLst>
    <pc:chgData name="Lisa Hagan" userId="S::lhagan@lynghallschool.co.uk::1a0183bd-172f-4170-8571-a04b744ab34f" providerId="AD" clId="Web-{5A64E433-FFBC-588B-22FD-E6C1AFFD3A16}"/>
    <pc:docChg chg="modSld">
      <pc:chgData name="Lisa Hagan" userId="S::lhagan@lynghallschool.co.uk::1a0183bd-172f-4170-8571-a04b744ab34f" providerId="AD" clId="Web-{5A64E433-FFBC-588B-22FD-E6C1AFFD3A16}" dt="2026-09-21T14:51:26.019" v="89" actId="1076"/>
      <pc:docMkLst>
        <pc:docMk/>
      </pc:docMkLst>
      <pc:sldChg chg="modSp">
        <pc:chgData name="Lisa Hagan" userId="S::lhagan@lynghallschool.co.uk::1a0183bd-172f-4170-8571-a04b744ab34f" providerId="AD" clId="Web-{5A64E433-FFBC-588B-22FD-E6C1AFFD3A16}" dt="2026-09-21T14:50:14.360" v="67" actId="1076"/>
        <pc:sldMkLst>
          <pc:docMk/>
          <pc:sldMk cId="0" sldId="256"/>
        </pc:sldMkLst>
        <pc:spChg chg="mod">
          <ac:chgData name="Lisa Hagan" userId="S::lhagan@lynghallschool.co.uk::1a0183bd-172f-4170-8571-a04b744ab34f" providerId="AD" clId="Web-{5A64E433-FFBC-588B-22FD-E6C1AFFD3A16}" dt="2026-09-21T14:50:09.547" v="66" actId="14100"/>
          <ac:spMkLst>
            <pc:docMk/>
            <pc:sldMk cId="0" sldId="256"/>
            <ac:spMk id="6" creationId="{55B0CE31-FFA5-9925-E04F-790159B8A833}"/>
          </ac:spMkLst>
        </pc:spChg>
        <pc:spChg chg="mod">
          <ac:chgData name="Lisa Hagan" userId="S::lhagan@lynghallschool.co.uk::1a0183bd-172f-4170-8571-a04b744ab34f" providerId="AD" clId="Web-{5A64E433-FFBC-588B-22FD-E6C1AFFD3A16}" dt="2026-09-21T14:50:14.360" v="67" actId="1076"/>
          <ac:spMkLst>
            <pc:docMk/>
            <pc:sldMk cId="0" sldId="256"/>
            <ac:spMk id="5125" creationId="{9BAD409A-F9AB-6228-79E2-5E29DEE5CE87}"/>
          </ac:spMkLst>
        </pc:spChg>
      </pc:sldChg>
      <pc:sldChg chg="modSp">
        <pc:chgData name="Lisa Hagan" userId="S::lhagan@lynghallschool.co.uk::1a0183bd-172f-4170-8571-a04b744ab34f" providerId="AD" clId="Web-{5A64E433-FFBC-588B-22FD-E6C1AFFD3A16}" dt="2026-09-21T14:51:16.268" v="85" actId="1076"/>
        <pc:sldMkLst>
          <pc:docMk/>
          <pc:sldMk cId="0" sldId="258"/>
        </pc:sldMkLst>
        <pc:spChg chg="mod">
          <ac:chgData name="Lisa Hagan" userId="S::lhagan@lynghallschool.co.uk::1a0183bd-172f-4170-8571-a04b744ab34f" providerId="AD" clId="Web-{5A64E433-FFBC-588B-22FD-E6C1AFFD3A16}" dt="2026-09-21T14:51:12.799" v="84" actId="20577"/>
          <ac:spMkLst>
            <pc:docMk/>
            <pc:sldMk cId="0" sldId="258"/>
            <ac:spMk id="7175" creationId="{BC0C809D-B8AD-C203-7801-C72783467596}"/>
          </ac:spMkLst>
        </pc:spChg>
        <pc:picChg chg="mod">
          <ac:chgData name="Lisa Hagan" userId="S::lhagan@lynghallschool.co.uk::1a0183bd-172f-4170-8571-a04b744ab34f" providerId="AD" clId="Web-{5A64E433-FFBC-588B-22FD-E6C1AFFD3A16}" dt="2026-09-21T14:51:16.268" v="85" actId="1076"/>
          <ac:picMkLst>
            <pc:docMk/>
            <pc:sldMk cId="0" sldId="258"/>
            <ac:picMk id="7171" creationId="{0CFA4B2C-8642-90A7-868C-954D06F08A53}"/>
          </ac:picMkLst>
        </pc:picChg>
      </pc:sldChg>
      <pc:sldChg chg="modSp">
        <pc:chgData name="Lisa Hagan" userId="S::lhagan@lynghallschool.co.uk::1a0183bd-172f-4170-8571-a04b744ab34f" providerId="AD" clId="Web-{5A64E433-FFBC-588B-22FD-E6C1AFFD3A16}" dt="2026-09-21T14:51:26.019" v="89" actId="1076"/>
        <pc:sldMkLst>
          <pc:docMk/>
          <pc:sldMk cId="0" sldId="259"/>
        </pc:sldMkLst>
        <pc:spChg chg="mod">
          <ac:chgData name="Lisa Hagan" userId="S::lhagan@lynghallschool.co.uk::1a0183bd-172f-4170-8571-a04b744ab34f" providerId="AD" clId="Web-{5A64E433-FFBC-588B-22FD-E6C1AFFD3A16}" dt="2026-09-21T14:51:26.019" v="89" actId="1076"/>
          <ac:spMkLst>
            <pc:docMk/>
            <pc:sldMk cId="0" sldId="259"/>
            <ac:spMk id="8200" creationId="{9A23396F-AC17-77A4-C700-5DEBECF59EC8}"/>
          </ac:spMkLst>
        </pc:spChg>
      </pc:sldChg>
      <pc:sldChg chg="modSp">
        <pc:chgData name="Lisa Hagan" userId="S::lhagan@lynghallschool.co.uk::1a0183bd-172f-4170-8571-a04b744ab34f" providerId="AD" clId="Web-{5A64E433-FFBC-588B-22FD-E6C1AFFD3A16}" dt="2026-09-21T14:50:19.047" v="68" actId="14100"/>
        <pc:sldMkLst>
          <pc:docMk/>
          <pc:sldMk cId="0" sldId="284"/>
        </pc:sldMkLst>
        <pc:spChg chg="mod">
          <ac:chgData name="Lisa Hagan" userId="S::lhagan@lynghallschool.co.uk::1a0183bd-172f-4170-8571-a04b744ab34f" providerId="AD" clId="Web-{5A64E433-FFBC-588B-22FD-E6C1AFFD3A16}" dt="2026-09-21T14:50:19.047" v="68" actId="14100"/>
          <ac:spMkLst>
            <pc:docMk/>
            <pc:sldMk cId="0" sldId="284"/>
            <ac:spMk id="6" creationId="{2F38BBCA-20B8-F587-7F76-941F299032AC}"/>
          </ac:spMkLst>
        </pc:spChg>
      </pc:sldChg>
    </pc:docChg>
  </pc:docChgLst>
  <pc:docChgLst>
    <pc:chgData name="Dianne Fowler" userId="ee6982d4-fd42-4577-b871-2aa07169f832" providerId="ADAL" clId="{389696F6-9A88-446C-BC6A-BA84E04F40CC}"/>
    <pc:docChg chg="modSld">
      <pc:chgData name="Dianne Fowler" userId="ee6982d4-fd42-4577-b871-2aa07169f832" providerId="ADAL" clId="{389696F6-9A88-446C-BC6A-BA84E04F40CC}" dt="2026-10-08T15:45:08.662" v="2" actId="208"/>
      <pc:docMkLst>
        <pc:docMk/>
      </pc:docMkLst>
      <pc:sldChg chg="addSp modSp mod">
        <pc:chgData name="Dianne Fowler" userId="ee6982d4-fd42-4577-b871-2aa07169f832" providerId="ADAL" clId="{389696F6-9A88-446C-BC6A-BA84E04F40CC}" dt="2026-10-08T15:45:08.662" v="2" actId="208"/>
        <pc:sldMkLst>
          <pc:docMk/>
          <pc:sldMk cId="485257989" sldId="289"/>
        </pc:sldMkLst>
        <pc:spChg chg="add mod">
          <ac:chgData name="Dianne Fowler" userId="ee6982d4-fd42-4577-b871-2aa07169f832" providerId="ADAL" clId="{389696F6-9A88-446C-BC6A-BA84E04F40CC}" dt="2026-10-08T15:45:08.662" v="2" actId="208"/>
          <ac:spMkLst>
            <pc:docMk/>
            <pc:sldMk cId="485257989" sldId="289"/>
            <ac:spMk id="2" creationId="{5661F08B-94D9-E22D-9395-A01EF5C870EB}"/>
          </ac:spMkLst>
        </pc:spChg>
      </pc:sldChg>
    </pc:docChg>
  </pc:docChgLst>
  <pc:docChgLst>
    <pc:chgData name="Dianne Fowler" userId="S::dfowler@lynghallschool.co.uk::ee6982d4-fd42-4577-b871-2aa07169f832" providerId="AD" clId="Web-{1111B31F-A41D-EBEF-6C61-F34EDE3F8C9D}"/>
    <pc:docChg chg="modSld">
      <pc:chgData name="Dianne Fowler" userId="S::dfowler@lynghallschool.co.uk::ee6982d4-fd42-4577-b871-2aa07169f832" providerId="AD" clId="Web-{1111B31F-A41D-EBEF-6C61-F34EDE3F8C9D}" dt="2026-10-08T08:53:53.034" v="11"/>
      <pc:docMkLst>
        <pc:docMk/>
      </pc:docMkLst>
      <pc:sldChg chg="modSp">
        <pc:chgData name="Dianne Fowler" userId="S::dfowler@lynghallschool.co.uk::ee6982d4-fd42-4577-b871-2aa07169f832" providerId="AD" clId="Web-{1111B31F-A41D-EBEF-6C61-F34EDE3F8C9D}" dt="2026-10-08T08:53:53.034" v="11"/>
        <pc:sldMkLst>
          <pc:docMk/>
          <pc:sldMk cId="2220753113" sldId="436"/>
        </pc:sldMkLst>
        <pc:spChg chg="mod">
          <ac:chgData name="Dianne Fowler" userId="S::dfowler@lynghallschool.co.uk::ee6982d4-fd42-4577-b871-2aa07169f832" providerId="AD" clId="Web-{1111B31F-A41D-EBEF-6C61-F34EDE3F8C9D}" dt="2026-10-08T08:51:48.120" v="3" actId="20577"/>
          <ac:spMkLst>
            <pc:docMk/>
            <pc:sldMk cId="2220753113" sldId="436"/>
            <ac:spMk id="2" creationId="{DD036636-DD37-8A26-598C-C9300BCDFCFD}"/>
          </ac:spMkLst>
        </pc:spChg>
        <pc:graphicFrameChg chg="mod modGraphic">
          <ac:chgData name="Dianne Fowler" userId="S::dfowler@lynghallschool.co.uk::ee6982d4-fd42-4577-b871-2aa07169f832" providerId="AD" clId="Web-{1111B31F-A41D-EBEF-6C61-F34EDE3F8C9D}" dt="2026-10-08T08:53:53.034" v="11"/>
          <ac:graphicFrameMkLst>
            <pc:docMk/>
            <pc:sldMk cId="2220753113" sldId="436"/>
            <ac:graphicFrameMk id="3" creationId="{48232973-D363-E379-6EA8-BBC4BD612906}"/>
          </ac:graphicFrameMkLst>
        </pc:graphicFrameChg>
      </pc:sldChg>
    </pc:docChg>
  </pc:docChgLst>
  <pc:docChgLst>
    <pc:chgData name="Palvinder Ghattoura" userId="S::pghattoura@lynghallschool.co.uk::22b3c4e1-161a-4ba8-963d-3102efc3510b" providerId="AD" clId="Web-{0D9FAC1F-81A8-43CF-E6A4-70F8F39DFD7C}"/>
    <pc:docChg chg="modSld">
      <pc:chgData name="Palvinder Ghattoura" userId="S::pghattoura@lynghallschool.co.uk::22b3c4e1-161a-4ba8-963d-3102efc3510b" providerId="AD" clId="Web-{0D9FAC1F-81A8-43CF-E6A4-70F8F39DFD7C}" dt="2026-09-21T19:58:46.170" v="114" actId="20577"/>
      <pc:docMkLst>
        <pc:docMk/>
      </pc:docMkLst>
      <pc:sldChg chg="modSp">
        <pc:chgData name="Palvinder Ghattoura" userId="S::pghattoura@lynghallschool.co.uk::22b3c4e1-161a-4ba8-963d-3102efc3510b" providerId="AD" clId="Web-{0D9FAC1F-81A8-43CF-E6A4-70F8F39DFD7C}" dt="2026-09-21T19:52:51.486" v="40" actId="20577"/>
        <pc:sldMkLst>
          <pc:docMk/>
          <pc:sldMk cId="470876318" sldId="285"/>
        </pc:sldMkLst>
        <pc:spChg chg="mod">
          <ac:chgData name="Palvinder Ghattoura" userId="S::pghattoura@lynghallschool.co.uk::22b3c4e1-161a-4ba8-963d-3102efc3510b" providerId="AD" clId="Web-{0D9FAC1F-81A8-43CF-E6A4-70F8F39DFD7C}" dt="2026-09-21T19:52:51.486" v="40" actId="20577"/>
          <ac:spMkLst>
            <pc:docMk/>
            <pc:sldMk cId="470876318" sldId="285"/>
            <ac:spMk id="11" creationId="{7F386286-971B-9ECA-2101-267BBB4611F2}"/>
          </ac:spMkLst>
        </pc:spChg>
      </pc:sldChg>
      <pc:sldChg chg="addSp delSp modSp">
        <pc:chgData name="Palvinder Ghattoura" userId="S::pghattoura@lynghallschool.co.uk::22b3c4e1-161a-4ba8-963d-3102efc3510b" providerId="AD" clId="Web-{0D9FAC1F-81A8-43CF-E6A4-70F8F39DFD7C}" dt="2026-09-21T19:56:18.462" v="70" actId="14100"/>
        <pc:sldMkLst>
          <pc:docMk/>
          <pc:sldMk cId="4236095319" sldId="286"/>
        </pc:sldMkLst>
        <pc:spChg chg="mod">
          <ac:chgData name="Palvinder Ghattoura" userId="S::pghattoura@lynghallschool.co.uk::22b3c4e1-161a-4ba8-963d-3102efc3510b" providerId="AD" clId="Web-{0D9FAC1F-81A8-43CF-E6A4-70F8F39DFD7C}" dt="2026-09-21T19:53:29.769" v="63" actId="20577"/>
          <ac:spMkLst>
            <pc:docMk/>
            <pc:sldMk cId="4236095319" sldId="286"/>
            <ac:spMk id="3" creationId="{F6E59E12-B787-3644-1E65-A802C1F38679}"/>
          </ac:spMkLst>
        </pc:spChg>
        <pc:picChg chg="add mod">
          <ac:chgData name="Palvinder Ghattoura" userId="S::pghattoura@lynghallschool.co.uk::22b3c4e1-161a-4ba8-963d-3102efc3510b" providerId="AD" clId="Web-{0D9FAC1F-81A8-43CF-E6A4-70F8F39DFD7C}" dt="2026-09-21T19:56:18.462" v="70" actId="14100"/>
          <ac:picMkLst>
            <pc:docMk/>
            <pc:sldMk cId="4236095319" sldId="286"/>
            <ac:picMk id="4" creationId="{F4A5AEE4-7BDF-2EDD-71B6-5D18774FB736}"/>
          </ac:picMkLst>
        </pc:picChg>
      </pc:sldChg>
      <pc:sldChg chg="modSp">
        <pc:chgData name="Palvinder Ghattoura" userId="S::pghattoura@lynghallschool.co.uk::22b3c4e1-161a-4ba8-963d-3102efc3510b" providerId="AD" clId="Web-{0D9FAC1F-81A8-43CF-E6A4-70F8F39DFD7C}" dt="2026-09-21T19:58:46.170" v="114" actId="20577"/>
        <pc:sldMkLst>
          <pc:docMk/>
          <pc:sldMk cId="2498227684" sldId="287"/>
        </pc:sldMkLst>
        <pc:spChg chg="mod">
          <ac:chgData name="Palvinder Ghattoura" userId="S::pghattoura@lynghallschool.co.uk::22b3c4e1-161a-4ba8-963d-3102efc3510b" providerId="AD" clId="Web-{0D9FAC1F-81A8-43CF-E6A4-70F8F39DFD7C}" dt="2026-09-21T19:58:46.170" v="114" actId="20577"/>
          <ac:spMkLst>
            <pc:docMk/>
            <pc:sldMk cId="2498227684" sldId="287"/>
            <ac:spMk id="3" creationId="{EF04FFCF-0212-2B9A-95B7-77E07AF4BCBA}"/>
          </ac:spMkLst>
        </pc:spChg>
      </pc:sldChg>
    </pc:docChg>
  </pc:docChgLst>
  <pc:docChgLst>
    <pc:chgData name="Dianne Fowler" userId="S::dfowler@lynghallschool.co.uk::ee6982d4-fd42-4577-b871-2aa07169f832" providerId="AD" clId="Web-{00000000-0000-0000-0000-000000000000}"/>
    <pc:docChg chg="modSld">
      <pc:chgData name="Dianne Fowler" userId="S::dfowler@lynghallschool.co.uk::ee6982d4-fd42-4577-b871-2aa07169f832" providerId="AD" clId="Web-{00000000-0000-0000-0000-000000000000}" dt="2026-10-07T19:29:40.711" v="118" actId="1076"/>
      <pc:docMkLst>
        <pc:docMk/>
      </pc:docMkLst>
      <pc:sldChg chg="addSp delSp modSp">
        <pc:chgData name="Dianne Fowler" userId="S::dfowler@lynghallschool.co.uk::ee6982d4-fd42-4577-b871-2aa07169f832" providerId="AD" clId="Web-{00000000-0000-0000-0000-000000000000}" dt="2026-10-07T19:29:40.711" v="118" actId="1076"/>
        <pc:sldMkLst>
          <pc:docMk/>
          <pc:sldMk cId="3383188256" sldId="299"/>
        </pc:sldMkLst>
        <pc:spChg chg="mod ord">
          <ac:chgData name="Dianne Fowler" userId="S::dfowler@lynghallschool.co.uk::ee6982d4-fd42-4577-b871-2aa07169f832" providerId="AD" clId="Web-{00000000-0000-0000-0000-000000000000}" dt="2026-10-07T19:26:39.461" v="93" actId="1076"/>
          <ac:spMkLst>
            <pc:docMk/>
            <pc:sldMk cId="3383188256" sldId="299"/>
            <ac:spMk id="2" creationId="{D59DD2AD-EA19-4298-A5C1-BCF155919623}"/>
          </ac:spMkLst>
        </pc:spChg>
        <pc:spChg chg="add del mod">
          <ac:chgData name="Dianne Fowler" userId="S::dfowler@lynghallschool.co.uk::ee6982d4-fd42-4577-b871-2aa07169f832" providerId="AD" clId="Web-{00000000-0000-0000-0000-000000000000}" dt="2026-10-07T19:28:26.595" v="105"/>
          <ac:spMkLst>
            <pc:docMk/>
            <pc:sldMk cId="3383188256" sldId="299"/>
            <ac:spMk id="3" creationId="{E57CBB9F-CCA1-AA80-53B8-623C74E14240}"/>
          </ac:spMkLst>
        </pc:spChg>
        <pc:spChg chg="mod">
          <ac:chgData name="Dianne Fowler" userId="S::dfowler@lynghallschool.co.uk::ee6982d4-fd42-4577-b871-2aa07169f832" providerId="AD" clId="Web-{00000000-0000-0000-0000-000000000000}" dt="2026-10-07T19:29:40.711" v="118" actId="1076"/>
          <ac:spMkLst>
            <pc:docMk/>
            <pc:sldMk cId="3383188256" sldId="299"/>
            <ac:spMk id="5" creationId="{B35D7E6A-5194-479B-9A13-4C2D1AE06B39}"/>
          </ac:spMkLst>
        </pc:spChg>
        <pc:picChg chg="add del mod modCrop">
          <ac:chgData name="Dianne Fowler" userId="S::dfowler@lynghallschool.co.uk::ee6982d4-fd42-4577-b871-2aa07169f832" providerId="AD" clId="Web-{00000000-0000-0000-0000-000000000000}" dt="2026-10-07T19:29:24.287" v="113"/>
          <ac:picMkLst>
            <pc:docMk/>
            <pc:sldMk cId="3383188256" sldId="299"/>
            <ac:picMk id="4" creationId="{A24C241B-FFD4-BCFD-485D-05C4C4157095}"/>
          </ac:picMkLst>
        </pc:picChg>
      </pc:sldChg>
      <pc:sldChg chg="addSp modSp">
        <pc:chgData name="Dianne Fowler" userId="S::dfowler@lynghallschool.co.uk::ee6982d4-fd42-4577-b871-2aa07169f832" providerId="AD" clId="Web-{00000000-0000-0000-0000-000000000000}" dt="2026-10-07T19:29:30.038" v="117" actId="1076"/>
        <pc:sldMkLst>
          <pc:docMk/>
          <pc:sldMk cId="3802751336" sldId="417"/>
        </pc:sldMkLst>
        <pc:spChg chg="mod">
          <ac:chgData name="Dianne Fowler" userId="S::dfowler@lynghallschool.co.uk::ee6982d4-fd42-4577-b871-2aa07169f832" providerId="AD" clId="Web-{00000000-0000-0000-0000-000000000000}" dt="2026-10-07T19:11:56.243" v="30" actId="20577"/>
          <ac:spMkLst>
            <pc:docMk/>
            <pc:sldMk cId="3802751336" sldId="417"/>
            <ac:spMk id="3" creationId="{48A581AF-CB7D-C143-352F-F461CEC94E76}"/>
          </ac:spMkLst>
        </pc:spChg>
        <pc:picChg chg="add mod modCrop">
          <ac:chgData name="Dianne Fowler" userId="S::dfowler@lynghallschool.co.uk::ee6982d4-fd42-4577-b871-2aa07169f832" providerId="AD" clId="Web-{00000000-0000-0000-0000-000000000000}" dt="2026-10-07T19:29:30.038" v="117" actId="1076"/>
          <ac:picMkLst>
            <pc:docMk/>
            <pc:sldMk cId="3802751336" sldId="417"/>
            <ac:picMk id="4" creationId="{56DAC1A8-3A91-49C8-01D2-694560679AB1}"/>
          </ac:picMkLst>
        </pc:picChg>
      </pc:sldChg>
    </pc:docChg>
  </pc:docChgLst>
  <pc:docChgLst>
    <pc:chgData name="Dianne Fowler" userId="S::dfowler@lynghallschool.co.uk::ee6982d4-fd42-4577-b871-2aa07169f832" providerId="AD" clId="Web-{646D428E-8D42-D7AB-46AA-6B42F969E1C8}"/>
    <pc:docChg chg="modSld">
      <pc:chgData name="Dianne Fowler" userId="S::dfowler@lynghallschool.co.uk::ee6982d4-fd42-4577-b871-2aa07169f832" providerId="AD" clId="Web-{646D428E-8D42-D7AB-46AA-6B42F969E1C8}" dt="2026-09-28T09:07:26.855" v="1" actId="1076"/>
      <pc:docMkLst>
        <pc:docMk/>
      </pc:docMkLst>
      <pc:sldChg chg="modSp">
        <pc:chgData name="Dianne Fowler" userId="S::dfowler@lynghallschool.co.uk::ee6982d4-fd42-4577-b871-2aa07169f832" providerId="AD" clId="Web-{646D428E-8D42-D7AB-46AA-6B42F969E1C8}" dt="2026-09-28T09:07:26.855" v="1" actId="1076"/>
        <pc:sldMkLst>
          <pc:docMk/>
          <pc:sldMk cId="722644309" sldId="435"/>
        </pc:sldMkLst>
        <pc:picChg chg="mod">
          <ac:chgData name="Dianne Fowler" userId="S::dfowler@lynghallschool.co.uk::ee6982d4-fd42-4577-b871-2aa07169f832" providerId="AD" clId="Web-{646D428E-8D42-D7AB-46AA-6B42F969E1C8}" dt="2026-09-28T09:07:26.855" v="1" actId="1076"/>
          <ac:picMkLst>
            <pc:docMk/>
            <pc:sldMk cId="722644309" sldId="435"/>
            <ac:picMk id="5" creationId="{DAEBA5F0-6DF3-9F02-C317-BEA7EC78B6D0}"/>
          </ac:picMkLst>
        </pc:picChg>
      </pc:sldChg>
    </pc:docChg>
  </pc:docChgLst>
  <pc:docChgLst>
    <pc:chgData name="Palvinder Ghattoura" userId="S::pghattoura@lynghallschool.co.uk::22b3c4e1-161a-4ba8-963d-3102efc3510b" providerId="AD" clId="Web-{CF001FC7-0F39-B8BB-49C1-C18A669CDA93}"/>
    <pc:docChg chg="addSld delSld modSld">
      <pc:chgData name="Palvinder Ghattoura" userId="S::pghattoura@lynghallschool.co.uk::22b3c4e1-161a-4ba8-963d-3102efc3510b" providerId="AD" clId="Web-{CF001FC7-0F39-B8BB-49C1-C18A669CDA93}" dt="2026-09-28T09:04:10.188" v="40" actId="20577"/>
      <pc:docMkLst>
        <pc:docMk/>
      </pc:docMkLst>
      <pc:sldChg chg="addSp delSp modSp add del">
        <pc:chgData name="Palvinder Ghattoura" userId="S::pghattoura@lynghallschool.co.uk::22b3c4e1-161a-4ba8-963d-3102efc3510b" providerId="AD" clId="Web-{CF001FC7-0F39-B8BB-49C1-C18A669CDA93}" dt="2026-09-28T09:03:37.093" v="16" actId="1076"/>
        <pc:sldMkLst>
          <pc:docMk/>
          <pc:sldMk cId="1960692139" sldId="261"/>
        </pc:sldMkLst>
        <pc:spChg chg="mod">
          <ac:chgData name="Palvinder Ghattoura" userId="S::pghattoura@lynghallschool.co.uk::22b3c4e1-161a-4ba8-963d-3102efc3510b" providerId="AD" clId="Web-{CF001FC7-0F39-B8BB-49C1-C18A669CDA93}" dt="2026-09-28T09:03:33.749" v="15" actId="1076"/>
          <ac:spMkLst>
            <pc:docMk/>
            <pc:sldMk cId="1960692139" sldId="261"/>
            <ac:spMk id="2" creationId="{B9FF151A-3D2D-709B-AEBC-CCD8B835E868}"/>
          </ac:spMkLst>
        </pc:spChg>
        <pc:spChg chg="add mod">
          <ac:chgData name="Palvinder Ghattoura" userId="S::pghattoura@lynghallschool.co.uk::22b3c4e1-161a-4ba8-963d-3102efc3510b" providerId="AD" clId="Web-{CF001FC7-0F39-B8BB-49C1-C18A669CDA93}" dt="2026-09-28T09:03:30.468" v="14"/>
          <ac:spMkLst>
            <pc:docMk/>
            <pc:sldMk cId="1960692139" sldId="261"/>
            <ac:spMk id="6" creationId="{3F96A9F1-2DDC-1E7A-7702-AB59C2ABC1BA}"/>
          </ac:spMkLst>
        </pc:spChg>
        <pc:picChg chg="mod">
          <ac:chgData name="Palvinder Ghattoura" userId="S::pghattoura@lynghallschool.co.uk::22b3c4e1-161a-4ba8-963d-3102efc3510b" providerId="AD" clId="Web-{CF001FC7-0F39-B8BB-49C1-C18A669CDA93}" dt="2026-09-28T09:03:37.093" v="16" actId="1076"/>
          <ac:picMkLst>
            <pc:docMk/>
            <pc:sldMk cId="1960692139" sldId="261"/>
            <ac:picMk id="5" creationId="{59E4CFB1-BFF6-E2A5-9A55-58DD762A8613}"/>
          </ac:picMkLst>
        </pc:picChg>
      </pc:sldChg>
      <pc:sldChg chg="modSp">
        <pc:chgData name="Palvinder Ghattoura" userId="S::pghattoura@lynghallschool.co.uk::22b3c4e1-161a-4ba8-963d-3102efc3510b" providerId="AD" clId="Web-{CF001FC7-0F39-B8BB-49C1-C18A669CDA93}" dt="2026-09-28T09:04:10.188" v="40" actId="20577"/>
        <pc:sldMkLst>
          <pc:docMk/>
          <pc:sldMk cId="2498227684" sldId="287"/>
        </pc:sldMkLst>
        <pc:spChg chg="mod">
          <ac:chgData name="Palvinder Ghattoura" userId="S::pghattoura@lynghallschool.co.uk::22b3c4e1-161a-4ba8-963d-3102efc3510b" providerId="AD" clId="Web-{CF001FC7-0F39-B8BB-49C1-C18A669CDA93}" dt="2026-09-28T09:04:10.188" v="40" actId="20577"/>
          <ac:spMkLst>
            <pc:docMk/>
            <pc:sldMk cId="2498227684" sldId="287"/>
            <ac:spMk id="3" creationId="{EF04FFCF-0212-2B9A-95B7-77E07AF4BCBA}"/>
          </ac:spMkLst>
        </pc:spChg>
      </pc:sldChg>
    </pc:docChg>
  </pc:docChgLst>
  <pc:docChgLst>
    <pc:chgData name="Gemma Glancy" userId="S::gglancy@lynghallschool.co.uk::f9474a7e-6147-4e2a-a1d8-172364d17f45" providerId="AD" clId="Web-{3E672240-F759-5232-AE42-A3036208536F}"/>
    <pc:docChg chg="modSld">
      <pc:chgData name="Gemma Glancy" userId="S::gglancy@lynghallschool.co.uk::f9474a7e-6147-4e2a-a1d8-172364d17f45" providerId="AD" clId="Web-{3E672240-F759-5232-AE42-A3036208536F}" dt="2026-10-07T20:28:04.184" v="347" actId="14100"/>
      <pc:docMkLst>
        <pc:docMk/>
      </pc:docMkLst>
      <pc:sldChg chg="addSp delSp modSp mod setBg">
        <pc:chgData name="Gemma Glancy" userId="S::gglancy@lynghallschool.co.uk::f9474a7e-6147-4e2a-a1d8-172364d17f45" providerId="AD" clId="Web-{3E672240-F759-5232-AE42-A3036208536F}" dt="2026-10-07T20:20:37.479" v="288" actId="20577"/>
        <pc:sldMkLst>
          <pc:docMk/>
          <pc:sldMk cId="2868318932" sldId="267"/>
        </pc:sldMkLst>
        <pc:spChg chg="del">
          <ac:chgData name="Gemma Glancy" userId="S::gglancy@lynghallschool.co.uk::f9474a7e-6147-4e2a-a1d8-172364d17f45" providerId="AD" clId="Web-{3E672240-F759-5232-AE42-A3036208536F}" dt="2026-10-07T20:19:01.037" v="272"/>
          <ac:spMkLst>
            <pc:docMk/>
            <pc:sldMk cId="2868318932" sldId="267"/>
            <ac:spMk id="3" creationId="{64562E97-4A9A-D5C7-3CA6-E46F97857025}"/>
          </ac:spMkLst>
        </pc:spChg>
        <pc:spChg chg="mod">
          <ac:chgData name="Gemma Glancy" userId="S::gglancy@lynghallschool.co.uk::f9474a7e-6147-4e2a-a1d8-172364d17f45" providerId="AD" clId="Web-{3E672240-F759-5232-AE42-A3036208536F}" dt="2026-10-07T20:20:16.540" v="285"/>
          <ac:spMkLst>
            <pc:docMk/>
            <pc:sldMk cId="2868318932" sldId="267"/>
            <ac:spMk id="171" creationId="{00000000-0000-0000-0000-000000000000}"/>
          </ac:spMkLst>
        </pc:spChg>
        <pc:spChg chg="mod">
          <ac:chgData name="Gemma Glancy" userId="S::gglancy@lynghallschool.co.uk::f9474a7e-6147-4e2a-a1d8-172364d17f45" providerId="AD" clId="Web-{3E672240-F759-5232-AE42-A3036208536F}" dt="2026-10-07T20:20:37.479" v="288" actId="20577"/>
          <ac:spMkLst>
            <pc:docMk/>
            <pc:sldMk cId="2868318932" sldId="267"/>
            <ac:spMk id="172" creationId="{00000000-0000-0000-0000-000000000000}"/>
          </ac:spMkLst>
        </pc:spChg>
        <pc:spChg chg="add">
          <ac:chgData name="Gemma Glancy" userId="S::gglancy@lynghallschool.co.uk::f9474a7e-6147-4e2a-a1d8-172364d17f45" providerId="AD" clId="Web-{3E672240-F759-5232-AE42-A3036208536F}" dt="2026-10-07T20:20:16.540" v="285"/>
          <ac:spMkLst>
            <pc:docMk/>
            <pc:sldMk cId="2868318932" sldId="267"/>
            <ac:spMk id="177" creationId="{F13C74B1-5B17-4795-BED0-7140497B445A}"/>
          </ac:spMkLst>
        </pc:spChg>
        <pc:spChg chg="add">
          <ac:chgData name="Gemma Glancy" userId="S::gglancy@lynghallschool.co.uk::f9474a7e-6147-4e2a-a1d8-172364d17f45" providerId="AD" clId="Web-{3E672240-F759-5232-AE42-A3036208536F}" dt="2026-10-07T20:20:16.540" v="285"/>
          <ac:spMkLst>
            <pc:docMk/>
            <pc:sldMk cId="2868318932" sldId="267"/>
            <ac:spMk id="179" creationId="{D4974D33-8DC5-464E-8C6D-BE58F0669C17}"/>
          </ac:spMkLst>
        </pc:spChg>
        <pc:picChg chg="add mod modCrop">
          <ac:chgData name="Gemma Glancy" userId="S::gglancy@lynghallschool.co.uk::f9474a7e-6147-4e2a-a1d8-172364d17f45" providerId="AD" clId="Web-{3E672240-F759-5232-AE42-A3036208536F}" dt="2026-10-07T20:20:16.540" v="285"/>
          <ac:picMkLst>
            <pc:docMk/>
            <pc:sldMk cId="2868318932" sldId="267"/>
            <ac:picMk id="2" creationId="{BCD1BC0A-A327-0D3F-33AD-3615EAA47298}"/>
          </ac:picMkLst>
        </pc:picChg>
        <pc:picChg chg="del">
          <ac:chgData name="Gemma Glancy" userId="S::gglancy@lynghallschool.co.uk::f9474a7e-6147-4e2a-a1d8-172364d17f45" providerId="AD" clId="Web-{3E672240-F759-5232-AE42-A3036208536F}" dt="2026-10-07T20:19:16.804" v="280"/>
          <ac:picMkLst>
            <pc:docMk/>
            <pc:sldMk cId="2868318932" sldId="267"/>
            <ac:picMk id="173" creationId="{00000000-0000-0000-0000-000000000000}"/>
          </ac:picMkLst>
        </pc:picChg>
      </pc:sldChg>
      <pc:sldChg chg="addSp delSp modSp">
        <pc:chgData name="Gemma Glancy" userId="S::gglancy@lynghallschool.co.uk::f9474a7e-6147-4e2a-a1d8-172364d17f45" providerId="AD" clId="Web-{3E672240-F759-5232-AE42-A3036208536F}" dt="2026-10-07T20:14:44.121" v="196" actId="1076"/>
        <pc:sldMkLst>
          <pc:docMk/>
          <pc:sldMk cId="2473647168" sldId="294"/>
        </pc:sldMkLst>
        <pc:spChg chg="del mod">
          <ac:chgData name="Gemma Glancy" userId="S::gglancy@lynghallschool.co.uk::f9474a7e-6147-4e2a-a1d8-172364d17f45" providerId="AD" clId="Web-{3E672240-F759-5232-AE42-A3036208536F}" dt="2026-10-07T20:11:18.738" v="177"/>
          <ac:spMkLst>
            <pc:docMk/>
            <pc:sldMk cId="2473647168" sldId="294"/>
            <ac:spMk id="3" creationId="{45640A13-A936-506B-5B05-BAE5D195EA84}"/>
          </ac:spMkLst>
        </pc:spChg>
        <pc:spChg chg="mod">
          <ac:chgData name="Gemma Glancy" userId="S::gglancy@lynghallschool.co.uk::f9474a7e-6147-4e2a-a1d8-172364d17f45" providerId="AD" clId="Web-{3E672240-F759-5232-AE42-A3036208536F}" dt="2026-10-07T20:14:30.464" v="195" actId="1076"/>
          <ac:spMkLst>
            <pc:docMk/>
            <pc:sldMk cId="2473647168" sldId="294"/>
            <ac:spMk id="137" creationId="{00000000-0000-0000-0000-000000000000}"/>
          </ac:spMkLst>
        </pc:spChg>
        <pc:spChg chg="mod">
          <ac:chgData name="Gemma Glancy" userId="S::gglancy@lynghallschool.co.uk::f9474a7e-6147-4e2a-a1d8-172364d17f45" providerId="AD" clId="Web-{3E672240-F759-5232-AE42-A3036208536F}" dt="2026-10-07T20:14:22.839" v="194" actId="1076"/>
          <ac:spMkLst>
            <pc:docMk/>
            <pc:sldMk cId="2473647168" sldId="294"/>
            <ac:spMk id="138" creationId="{00000000-0000-0000-0000-000000000000}"/>
          </ac:spMkLst>
        </pc:spChg>
        <pc:spChg chg="mod">
          <ac:chgData name="Gemma Glancy" userId="S::gglancy@lynghallschool.co.uk::f9474a7e-6147-4e2a-a1d8-172364d17f45" providerId="AD" clId="Web-{3E672240-F759-5232-AE42-A3036208536F}" dt="2026-10-07T20:14:44.121" v="196" actId="1076"/>
          <ac:spMkLst>
            <pc:docMk/>
            <pc:sldMk cId="2473647168" sldId="294"/>
            <ac:spMk id="139" creationId="{00000000-0000-0000-0000-000000000000}"/>
          </ac:spMkLst>
        </pc:spChg>
        <pc:spChg chg="mod">
          <ac:chgData name="Gemma Glancy" userId="S::gglancy@lynghallschool.co.uk::f9474a7e-6147-4e2a-a1d8-172364d17f45" providerId="AD" clId="Web-{3E672240-F759-5232-AE42-A3036208536F}" dt="2026-10-07T20:04:19.360" v="17" actId="20577"/>
          <ac:spMkLst>
            <pc:docMk/>
            <pc:sldMk cId="2473647168" sldId="294"/>
            <ac:spMk id="140" creationId="{00000000-0000-0000-0000-000000000000}"/>
          </ac:spMkLst>
        </pc:spChg>
        <pc:picChg chg="add mod">
          <ac:chgData name="Gemma Glancy" userId="S::gglancy@lynghallschool.co.uk::f9474a7e-6147-4e2a-a1d8-172364d17f45" providerId="AD" clId="Web-{3E672240-F759-5232-AE42-A3036208536F}" dt="2026-10-07T20:13:02.727" v="185" actId="14100"/>
          <ac:picMkLst>
            <pc:docMk/>
            <pc:sldMk cId="2473647168" sldId="294"/>
            <ac:picMk id="2" creationId="{00B6D31E-1265-5ACC-E496-2C1BBD2608AF}"/>
          </ac:picMkLst>
        </pc:picChg>
      </pc:sldChg>
      <pc:sldChg chg="addSp delSp modSp mod setBg">
        <pc:chgData name="Gemma Glancy" userId="S::gglancy@lynghallschool.co.uk::f9474a7e-6147-4e2a-a1d8-172364d17f45" providerId="AD" clId="Web-{3E672240-F759-5232-AE42-A3036208536F}" dt="2026-10-07T20:27:42.402" v="345" actId="14100"/>
        <pc:sldMkLst>
          <pc:docMk/>
          <pc:sldMk cId="1142596443" sldId="295"/>
        </pc:sldMkLst>
        <pc:spChg chg="del mod">
          <ac:chgData name="Gemma Glancy" userId="S::gglancy@lynghallschool.co.uk::f9474a7e-6147-4e2a-a1d8-172364d17f45" providerId="AD" clId="Web-{3E672240-F759-5232-AE42-A3036208536F}" dt="2026-10-07T20:10:47.050" v="137"/>
          <ac:spMkLst>
            <pc:docMk/>
            <pc:sldMk cId="1142596443" sldId="295"/>
            <ac:spMk id="3" creationId="{64914202-F8C3-3C47-6582-35143E830869}"/>
          </ac:spMkLst>
        </pc:spChg>
        <pc:spChg chg="mod">
          <ac:chgData name="Gemma Glancy" userId="S::gglancy@lynghallschool.co.uk::f9474a7e-6147-4e2a-a1d8-172364d17f45" providerId="AD" clId="Web-{3E672240-F759-5232-AE42-A3036208536F}" dt="2026-10-07T20:27:42.402" v="345" actId="14100"/>
          <ac:spMkLst>
            <pc:docMk/>
            <pc:sldMk cId="1142596443" sldId="295"/>
            <ac:spMk id="145" creationId="{00000000-0000-0000-0000-000000000000}"/>
          </ac:spMkLst>
        </pc:spChg>
        <pc:spChg chg="add del mod">
          <ac:chgData name="Gemma Glancy" userId="S::gglancy@lynghallschool.co.uk::f9474a7e-6147-4e2a-a1d8-172364d17f45" providerId="AD" clId="Web-{3E672240-F759-5232-AE42-A3036208536F}" dt="2026-10-07T20:17:34.409" v="270"/>
          <ac:spMkLst>
            <pc:docMk/>
            <pc:sldMk cId="1142596443" sldId="295"/>
            <ac:spMk id="147" creationId="{00000000-0000-0000-0000-000000000000}"/>
          </ac:spMkLst>
        </pc:spChg>
        <pc:spChg chg="add del">
          <ac:chgData name="Gemma Glancy" userId="S::gglancy@lynghallschool.co.uk::f9474a7e-6147-4e2a-a1d8-172364d17f45" providerId="AD" clId="Web-{3E672240-F759-5232-AE42-A3036208536F}" dt="2026-10-07T20:17:26.362" v="267"/>
          <ac:spMkLst>
            <pc:docMk/>
            <pc:sldMk cId="1142596443" sldId="295"/>
            <ac:spMk id="151" creationId="{00000000-0000-0000-0000-000000000000}"/>
          </ac:spMkLst>
        </pc:spChg>
        <pc:spChg chg="add del">
          <ac:chgData name="Gemma Glancy" userId="S::gglancy@lynghallschool.co.uk::f9474a7e-6147-4e2a-a1d8-172364d17f45" providerId="AD" clId="Web-{3E672240-F759-5232-AE42-A3036208536F}" dt="2026-10-07T20:17:26.362" v="267"/>
          <ac:spMkLst>
            <pc:docMk/>
            <pc:sldMk cId="1142596443" sldId="295"/>
            <ac:spMk id="152" creationId="{0B9EE3F3-89B7-43C3-8651-C4C96830993D}"/>
          </ac:spMkLst>
        </pc:spChg>
        <pc:spChg chg="add del">
          <ac:chgData name="Gemma Glancy" userId="S::gglancy@lynghallschool.co.uk::f9474a7e-6147-4e2a-a1d8-172364d17f45" providerId="AD" clId="Web-{3E672240-F759-5232-AE42-A3036208536F}" dt="2026-10-07T20:17:26.362" v="267"/>
          <ac:spMkLst>
            <pc:docMk/>
            <pc:sldMk cId="1142596443" sldId="295"/>
            <ac:spMk id="154" creationId="{33AE4636-AEEC-45D6-84D4-7AC2DA48ECF8}"/>
          </ac:spMkLst>
        </pc:spChg>
        <pc:spChg chg="add del">
          <ac:chgData name="Gemma Glancy" userId="S::gglancy@lynghallschool.co.uk::f9474a7e-6147-4e2a-a1d8-172364d17f45" providerId="AD" clId="Web-{3E672240-F759-5232-AE42-A3036208536F}" dt="2026-10-07T20:17:26.362" v="267"/>
          <ac:spMkLst>
            <pc:docMk/>
            <pc:sldMk cId="1142596443" sldId="295"/>
            <ac:spMk id="156" creationId="{8D9CE0F4-2EB2-4F1F-8AAC-DB3571D9FE10}"/>
          </ac:spMkLst>
        </pc:spChg>
        <pc:spChg chg="add del">
          <ac:chgData name="Gemma Glancy" userId="S::gglancy@lynghallschool.co.uk::f9474a7e-6147-4e2a-a1d8-172364d17f45" providerId="AD" clId="Web-{3E672240-F759-5232-AE42-A3036208536F}" dt="2026-10-07T20:17:34.393" v="269"/>
          <ac:spMkLst>
            <pc:docMk/>
            <pc:sldMk cId="1142596443" sldId="295"/>
            <ac:spMk id="158" creationId="{08980754-6F4B-43C9-B9BE-127B6BED6586}"/>
          </ac:spMkLst>
        </pc:spChg>
        <pc:spChg chg="add del">
          <ac:chgData name="Gemma Glancy" userId="S::gglancy@lynghallschool.co.uk::f9474a7e-6147-4e2a-a1d8-172364d17f45" providerId="AD" clId="Web-{3E672240-F759-5232-AE42-A3036208536F}" dt="2026-10-07T20:17:34.393" v="269"/>
          <ac:spMkLst>
            <pc:docMk/>
            <pc:sldMk cId="1142596443" sldId="295"/>
            <ac:spMk id="159" creationId="{DBC6133C-0615-4CE4-9132-37E609A9BDFA}"/>
          </ac:spMkLst>
        </pc:spChg>
        <pc:spChg chg="add del">
          <ac:chgData name="Gemma Glancy" userId="S::gglancy@lynghallschool.co.uk::f9474a7e-6147-4e2a-a1d8-172364d17f45" providerId="AD" clId="Web-{3E672240-F759-5232-AE42-A3036208536F}" dt="2026-10-07T20:17:34.393" v="269"/>
          <ac:spMkLst>
            <pc:docMk/>
            <pc:sldMk cId="1142596443" sldId="295"/>
            <ac:spMk id="160" creationId="{2C1BBA94-3F40-40AA-8BB9-E69E25E537C1}"/>
          </ac:spMkLst>
        </pc:spChg>
        <pc:spChg chg="add del">
          <ac:chgData name="Gemma Glancy" userId="S::gglancy@lynghallschool.co.uk::f9474a7e-6147-4e2a-a1d8-172364d17f45" providerId="AD" clId="Web-{3E672240-F759-5232-AE42-A3036208536F}" dt="2026-10-07T20:17:34.393" v="269"/>
          <ac:spMkLst>
            <pc:docMk/>
            <pc:sldMk cId="1142596443" sldId="295"/>
            <ac:spMk id="161" creationId="{169CC832-2974-4E8D-90ED-3E2941BA7336}"/>
          </ac:spMkLst>
        </pc:spChg>
        <pc:spChg chg="add del">
          <ac:chgData name="Gemma Glancy" userId="S::gglancy@lynghallschool.co.uk::f9474a7e-6147-4e2a-a1d8-172364d17f45" providerId="AD" clId="Web-{3E672240-F759-5232-AE42-A3036208536F}" dt="2026-10-07T20:17:34.393" v="269"/>
          <ac:spMkLst>
            <pc:docMk/>
            <pc:sldMk cId="1142596443" sldId="295"/>
            <ac:spMk id="162" creationId="{00000000-0000-0000-0000-000000000000}"/>
          </ac:spMkLst>
        </pc:spChg>
        <pc:spChg chg="add del">
          <ac:chgData name="Gemma Glancy" userId="S::gglancy@lynghallschool.co.uk::f9474a7e-6147-4e2a-a1d8-172364d17f45" providerId="AD" clId="Web-{3E672240-F759-5232-AE42-A3036208536F}" dt="2026-10-07T20:17:34.393" v="269"/>
          <ac:spMkLst>
            <pc:docMk/>
            <pc:sldMk cId="1142596443" sldId="295"/>
            <ac:spMk id="163" creationId="{55222F96-971A-4F90-B841-6BAB416C7AC1}"/>
          </ac:spMkLst>
        </pc:spChg>
        <pc:spChg chg="add">
          <ac:chgData name="Gemma Glancy" userId="S::gglancy@lynghallschool.co.uk::f9474a7e-6147-4e2a-a1d8-172364d17f45" providerId="AD" clId="Web-{3E672240-F759-5232-AE42-A3036208536F}" dt="2026-10-07T20:17:34.409" v="270"/>
          <ac:spMkLst>
            <pc:docMk/>
            <pc:sldMk cId="1142596443" sldId="295"/>
            <ac:spMk id="165" creationId="{743AA782-23D1-4521-8CAD-47662984AA08}"/>
          </ac:spMkLst>
        </pc:spChg>
        <pc:spChg chg="add">
          <ac:chgData name="Gemma Glancy" userId="S::gglancy@lynghallschool.co.uk::f9474a7e-6147-4e2a-a1d8-172364d17f45" providerId="AD" clId="Web-{3E672240-F759-5232-AE42-A3036208536F}" dt="2026-10-07T20:17:34.409" v="270"/>
          <ac:spMkLst>
            <pc:docMk/>
            <pc:sldMk cId="1142596443" sldId="295"/>
            <ac:spMk id="166" creationId="{650D18FE-0824-4A46-B22C-A86B52E5780A}"/>
          </ac:spMkLst>
        </pc:spChg>
        <pc:spChg chg="add">
          <ac:chgData name="Gemma Glancy" userId="S::gglancy@lynghallschool.co.uk::f9474a7e-6147-4e2a-a1d8-172364d17f45" providerId="AD" clId="Web-{3E672240-F759-5232-AE42-A3036208536F}" dt="2026-10-07T20:17:34.409" v="270"/>
          <ac:spMkLst>
            <pc:docMk/>
            <pc:sldMk cId="1142596443" sldId="295"/>
            <ac:spMk id="167" creationId="{00000000-0000-0000-0000-000000000000}"/>
          </ac:spMkLst>
        </pc:spChg>
        <pc:graphicFrameChg chg="add del">
          <ac:chgData name="Gemma Glancy" userId="S::gglancy@lynghallschool.co.uk::f9474a7e-6147-4e2a-a1d8-172364d17f45" providerId="AD" clId="Web-{3E672240-F759-5232-AE42-A3036208536F}" dt="2026-10-07T20:17:22.440" v="265"/>
          <ac:graphicFrameMkLst>
            <pc:docMk/>
            <pc:sldMk cId="1142596443" sldId="295"/>
            <ac:graphicFrameMk id="149" creationId="{8883E7F7-D129-72C7-0267-79A8E45AA3AE}"/>
          </ac:graphicFrameMkLst>
        </pc:graphicFrameChg>
        <pc:picChg chg="add">
          <ac:chgData name="Gemma Glancy" userId="S::gglancy@lynghallschool.co.uk::f9474a7e-6147-4e2a-a1d8-172364d17f45" providerId="AD" clId="Web-{3E672240-F759-5232-AE42-A3036208536F}" dt="2026-10-07T20:13:06.211" v="186"/>
          <ac:picMkLst>
            <pc:docMk/>
            <pc:sldMk cId="1142596443" sldId="295"/>
            <ac:picMk id="4" creationId="{31160252-FE94-29B6-191A-D865DA02476D}"/>
          </ac:picMkLst>
        </pc:picChg>
        <pc:picChg chg="mod">
          <ac:chgData name="Gemma Glancy" userId="S::gglancy@lynghallschool.co.uk::f9474a7e-6147-4e2a-a1d8-172364d17f45" providerId="AD" clId="Web-{3E672240-F759-5232-AE42-A3036208536F}" dt="2026-10-07T20:17:34.409" v="270"/>
          <ac:picMkLst>
            <pc:docMk/>
            <pc:sldMk cId="1142596443" sldId="295"/>
            <ac:picMk id="146" creationId="{00000000-0000-0000-0000-000000000000}"/>
          </ac:picMkLst>
        </pc:picChg>
      </pc:sldChg>
      <pc:sldChg chg="addSp delSp modSp mod setBg">
        <pc:chgData name="Gemma Glancy" userId="S::gglancy@lynghallschool.co.uk::f9474a7e-6147-4e2a-a1d8-172364d17f45" providerId="AD" clId="Web-{3E672240-F759-5232-AE42-A3036208536F}" dt="2026-10-07T20:25:55.945" v="327"/>
        <pc:sldMkLst>
          <pc:docMk/>
          <pc:sldMk cId="4033612713" sldId="296"/>
        </pc:sldMkLst>
        <pc:spChg chg="del">
          <ac:chgData name="Gemma Glancy" userId="S::gglancy@lynghallschool.co.uk::f9474a7e-6147-4e2a-a1d8-172364d17f45" providerId="AD" clId="Web-{3E672240-F759-5232-AE42-A3036208536F}" dt="2026-10-07T20:11:39.645" v="178"/>
          <ac:spMkLst>
            <pc:docMk/>
            <pc:sldMk cId="4033612713" sldId="296"/>
            <ac:spMk id="3" creationId="{F00D6ACC-DADA-D24A-403C-DD1434061C61}"/>
          </ac:spMkLst>
        </pc:spChg>
        <pc:spChg chg="mod">
          <ac:chgData name="Gemma Glancy" userId="S::gglancy@lynghallschool.co.uk::f9474a7e-6147-4e2a-a1d8-172364d17f45" providerId="AD" clId="Web-{3E672240-F759-5232-AE42-A3036208536F}" dt="2026-10-07T20:25:47.804" v="322"/>
          <ac:spMkLst>
            <pc:docMk/>
            <pc:sldMk cId="4033612713" sldId="296"/>
            <ac:spMk id="152" creationId="{00000000-0000-0000-0000-000000000000}"/>
          </ac:spMkLst>
        </pc:spChg>
        <pc:spChg chg="del mod">
          <ac:chgData name="Gemma Glancy" userId="S::gglancy@lynghallschool.co.uk::f9474a7e-6147-4e2a-a1d8-172364d17f45" providerId="AD" clId="Web-{3E672240-F759-5232-AE42-A3036208536F}" dt="2026-10-07T20:15:53.186" v="228"/>
          <ac:spMkLst>
            <pc:docMk/>
            <pc:sldMk cId="4033612713" sldId="296"/>
            <ac:spMk id="153" creationId="{00000000-0000-0000-0000-000000000000}"/>
          </ac:spMkLst>
        </pc:spChg>
        <pc:spChg chg="add del">
          <ac:chgData name="Gemma Glancy" userId="S::gglancy@lynghallschool.co.uk::f9474a7e-6147-4e2a-a1d8-172364d17f45" providerId="AD" clId="Web-{3E672240-F759-5232-AE42-A3036208536F}" dt="2026-10-07T20:17:57.504" v="271"/>
          <ac:spMkLst>
            <pc:docMk/>
            <pc:sldMk cId="4033612713" sldId="296"/>
            <ac:spMk id="159" creationId="{BACC6370-2D7E-4714-9D71-7542949D7D5D}"/>
          </ac:spMkLst>
        </pc:spChg>
        <pc:spChg chg="add del">
          <ac:chgData name="Gemma Glancy" userId="S::gglancy@lynghallschool.co.uk::f9474a7e-6147-4e2a-a1d8-172364d17f45" providerId="AD" clId="Web-{3E672240-F759-5232-AE42-A3036208536F}" dt="2026-10-07T20:17:57.504" v="271"/>
          <ac:spMkLst>
            <pc:docMk/>
            <pc:sldMk cId="4033612713" sldId="296"/>
            <ac:spMk id="161" creationId="{F68B3F68-107C-434F-AA38-110D5EA91B85}"/>
          </ac:spMkLst>
        </pc:spChg>
        <pc:spChg chg="add del">
          <ac:chgData name="Gemma Glancy" userId="S::gglancy@lynghallschool.co.uk::f9474a7e-6147-4e2a-a1d8-172364d17f45" providerId="AD" clId="Web-{3E672240-F759-5232-AE42-A3036208536F}" dt="2026-10-07T20:17:57.504" v="271"/>
          <ac:spMkLst>
            <pc:docMk/>
            <pc:sldMk cId="4033612713" sldId="296"/>
            <ac:spMk id="163" creationId="{AAD0DBB9-1A4B-4391-81D4-CB19F9AB918A}"/>
          </ac:spMkLst>
        </pc:spChg>
        <pc:spChg chg="add del">
          <ac:chgData name="Gemma Glancy" userId="S::gglancy@lynghallschool.co.uk::f9474a7e-6147-4e2a-a1d8-172364d17f45" providerId="AD" clId="Web-{3E672240-F759-5232-AE42-A3036208536F}" dt="2026-10-07T20:17:57.504" v="271"/>
          <ac:spMkLst>
            <pc:docMk/>
            <pc:sldMk cId="4033612713" sldId="296"/>
            <ac:spMk id="165" creationId="{063BBA22-50EA-4C4D-BE05-F1CE4E63AA56}"/>
          </ac:spMkLst>
        </pc:spChg>
        <pc:spChg chg="add del">
          <ac:chgData name="Gemma Glancy" userId="S::gglancy@lynghallschool.co.uk::f9474a7e-6147-4e2a-a1d8-172364d17f45" providerId="AD" clId="Web-{3E672240-F759-5232-AE42-A3036208536F}" dt="2026-10-07T20:25:55.945" v="327"/>
          <ac:spMkLst>
            <pc:docMk/>
            <pc:sldMk cId="4033612713" sldId="296"/>
            <ac:spMk id="170" creationId="{955A2079-FA98-4876-80F0-72364A7D2EA4}"/>
          </ac:spMkLst>
        </pc:spChg>
        <pc:spChg chg="add del">
          <ac:chgData name="Gemma Glancy" userId="S::gglancy@lynghallschool.co.uk::f9474a7e-6147-4e2a-a1d8-172364d17f45" providerId="AD" clId="Web-{3E672240-F759-5232-AE42-A3036208536F}" dt="2026-10-07T20:25:47.804" v="322"/>
          <ac:spMkLst>
            <pc:docMk/>
            <pc:sldMk cId="4033612713" sldId="296"/>
            <ac:spMk id="175" creationId="{6C4028FD-8BAA-4A19-BFDE-594D991B7552}"/>
          </ac:spMkLst>
        </pc:spChg>
        <pc:spChg chg="add del">
          <ac:chgData name="Gemma Glancy" userId="S::gglancy@lynghallschool.co.uk::f9474a7e-6147-4e2a-a1d8-172364d17f45" providerId="AD" clId="Web-{3E672240-F759-5232-AE42-A3036208536F}" dt="2026-10-07T20:25:37.397" v="320"/>
          <ac:spMkLst>
            <pc:docMk/>
            <pc:sldMk cId="4033612713" sldId="296"/>
            <ac:spMk id="176" creationId="{257363FD-7E77-4145-9483-331A807ADF0E}"/>
          </ac:spMkLst>
        </pc:spChg>
        <pc:spChg chg="add del">
          <ac:chgData name="Gemma Glancy" userId="S::gglancy@lynghallschool.co.uk::f9474a7e-6147-4e2a-a1d8-172364d17f45" providerId="AD" clId="Web-{3E672240-F759-5232-AE42-A3036208536F}" dt="2026-10-07T20:25:53.069" v="324"/>
          <ac:spMkLst>
            <pc:docMk/>
            <pc:sldMk cId="4033612713" sldId="296"/>
            <ac:spMk id="177" creationId="{955A2079-FA98-4876-80F0-72364A7D2EA4}"/>
          </ac:spMkLst>
        </pc:spChg>
        <pc:spChg chg="add del">
          <ac:chgData name="Gemma Glancy" userId="S::gglancy@lynghallschool.co.uk::f9474a7e-6147-4e2a-a1d8-172364d17f45" providerId="AD" clId="Web-{3E672240-F759-5232-AE42-A3036208536F}" dt="2026-10-07T20:25:55.929" v="326"/>
          <ac:spMkLst>
            <pc:docMk/>
            <pc:sldMk cId="4033612713" sldId="296"/>
            <ac:spMk id="179" creationId="{955A2079-FA98-4876-80F0-72364A7D2EA4}"/>
          </ac:spMkLst>
        </pc:spChg>
        <pc:spChg chg="add">
          <ac:chgData name="Gemma Glancy" userId="S::gglancy@lynghallschool.co.uk::f9474a7e-6147-4e2a-a1d8-172364d17f45" providerId="AD" clId="Web-{3E672240-F759-5232-AE42-A3036208536F}" dt="2026-10-07T20:25:55.945" v="327"/>
          <ac:spMkLst>
            <pc:docMk/>
            <pc:sldMk cId="4033612713" sldId="296"/>
            <ac:spMk id="181" creationId="{955A2079-FA98-4876-80F0-72364A7D2EA4}"/>
          </ac:spMkLst>
        </pc:spChg>
        <pc:graphicFrameChg chg="add mod modGraphic">
          <ac:chgData name="Gemma Glancy" userId="S::gglancy@lynghallschool.co.uk::f9474a7e-6147-4e2a-a1d8-172364d17f45" providerId="AD" clId="Web-{3E672240-F759-5232-AE42-A3036208536F}" dt="2026-10-07T20:25:55.945" v="327"/>
          <ac:graphicFrameMkLst>
            <pc:docMk/>
            <pc:sldMk cId="4033612713" sldId="296"/>
            <ac:graphicFrameMk id="155" creationId="{B044CFAD-9287-6B79-E99A-3FB1FF4568EC}"/>
          </ac:graphicFrameMkLst>
        </pc:graphicFrameChg>
        <pc:picChg chg="add mod">
          <ac:chgData name="Gemma Glancy" userId="S::gglancy@lynghallschool.co.uk::f9474a7e-6147-4e2a-a1d8-172364d17f45" providerId="AD" clId="Web-{3E672240-F759-5232-AE42-A3036208536F}" dt="2026-10-07T20:13:15.868" v="188" actId="1076"/>
          <ac:picMkLst>
            <pc:docMk/>
            <pc:sldMk cId="4033612713" sldId="296"/>
            <ac:picMk id="4" creationId="{8DACC33C-8C45-4495-4408-896F6C65076F}"/>
          </ac:picMkLst>
        </pc:picChg>
        <pc:picChg chg="add del">
          <ac:chgData name="Gemma Glancy" userId="S::gglancy@lynghallschool.co.uk::f9474a7e-6147-4e2a-a1d8-172364d17f45" providerId="AD" clId="Web-{3E672240-F759-5232-AE42-A3036208536F}" dt="2026-10-07T20:25:37.397" v="320"/>
          <ac:picMkLst>
            <pc:docMk/>
            <pc:sldMk cId="4033612713" sldId="296"/>
            <ac:picMk id="172" creationId="{828FA723-17F6-85E6-F3F5-79B00343A838}"/>
          </ac:picMkLst>
        </pc:picChg>
      </pc:sldChg>
      <pc:sldChg chg="addSp delSp modSp mod setBg">
        <pc:chgData name="Gemma Glancy" userId="S::gglancy@lynghallschool.co.uk::f9474a7e-6147-4e2a-a1d8-172364d17f45" providerId="AD" clId="Web-{3E672240-F759-5232-AE42-A3036208536F}" dt="2026-10-07T20:28:04.184" v="347" actId="14100"/>
        <pc:sldMkLst>
          <pc:docMk/>
          <pc:sldMk cId="1691418866" sldId="297"/>
        </pc:sldMkLst>
        <pc:spChg chg="del">
          <ac:chgData name="Gemma Glancy" userId="S::gglancy@lynghallschool.co.uk::f9474a7e-6147-4e2a-a1d8-172364d17f45" providerId="AD" clId="Web-{3E672240-F759-5232-AE42-A3036208536F}" dt="2026-10-07T20:11:48.208" v="179"/>
          <ac:spMkLst>
            <pc:docMk/>
            <pc:sldMk cId="1691418866" sldId="297"/>
            <ac:spMk id="3" creationId="{1091BB6E-EEC5-9B29-7DA5-FDF0932F2494}"/>
          </ac:spMkLst>
        </pc:spChg>
        <pc:spChg chg="mod">
          <ac:chgData name="Gemma Glancy" userId="S::gglancy@lynghallschool.co.uk::f9474a7e-6147-4e2a-a1d8-172364d17f45" providerId="AD" clId="Web-{3E672240-F759-5232-AE42-A3036208536F}" dt="2026-10-07T20:28:04.184" v="347" actId="14100"/>
          <ac:spMkLst>
            <pc:docMk/>
            <pc:sldMk cId="1691418866" sldId="297"/>
            <ac:spMk id="158" creationId="{00000000-0000-0000-0000-000000000000}"/>
          </ac:spMkLst>
        </pc:spChg>
        <pc:spChg chg="add del mod">
          <ac:chgData name="Gemma Glancy" userId="S::gglancy@lynghallschool.co.uk::f9474a7e-6147-4e2a-a1d8-172364d17f45" providerId="AD" clId="Web-{3E672240-F759-5232-AE42-A3036208536F}" dt="2026-10-07T20:25:17.209" v="318"/>
          <ac:spMkLst>
            <pc:docMk/>
            <pc:sldMk cId="1691418866" sldId="297"/>
            <ac:spMk id="159" creationId="{00000000-0000-0000-0000-000000000000}"/>
          </ac:spMkLst>
        </pc:spChg>
        <pc:spChg chg="add del">
          <ac:chgData name="Gemma Glancy" userId="S::gglancy@lynghallschool.co.uk::f9474a7e-6147-4e2a-a1d8-172364d17f45" providerId="AD" clId="Web-{3E672240-F759-5232-AE42-A3036208536F}" dt="2026-10-07T20:16:13.218" v="229"/>
          <ac:spMkLst>
            <pc:docMk/>
            <pc:sldMk cId="1691418866" sldId="297"/>
            <ac:spMk id="164" creationId="{09588DA8-065E-4F6F-8EFD-43104AB2E0CF}"/>
          </ac:spMkLst>
        </pc:spChg>
        <pc:spChg chg="add">
          <ac:chgData name="Gemma Glancy" userId="S::gglancy@lynghallschool.co.uk::f9474a7e-6147-4e2a-a1d8-172364d17f45" providerId="AD" clId="Web-{3E672240-F759-5232-AE42-A3036208536F}" dt="2026-10-07T20:13:49.260" v="193"/>
          <ac:spMkLst>
            <pc:docMk/>
            <pc:sldMk cId="1691418866" sldId="297"/>
            <ac:spMk id="166" creationId="{C4285719-470E-454C-AF62-8323075F1F5B}"/>
          </ac:spMkLst>
        </pc:spChg>
        <pc:spChg chg="add del">
          <ac:chgData name="Gemma Glancy" userId="S::gglancy@lynghallschool.co.uk::f9474a7e-6147-4e2a-a1d8-172364d17f45" providerId="AD" clId="Web-{3E672240-F759-5232-AE42-A3036208536F}" dt="2026-10-07T20:16:13.218" v="229"/>
          <ac:spMkLst>
            <pc:docMk/>
            <pc:sldMk cId="1691418866" sldId="297"/>
            <ac:spMk id="168" creationId="{CD9FE4EF-C4D8-49A0-B2FF-81D8DB7D8A24}"/>
          </ac:spMkLst>
        </pc:spChg>
        <pc:spChg chg="add del">
          <ac:chgData name="Gemma Glancy" userId="S::gglancy@lynghallschool.co.uk::f9474a7e-6147-4e2a-a1d8-172364d17f45" providerId="AD" clId="Web-{3E672240-F759-5232-AE42-A3036208536F}" dt="2026-10-07T20:16:13.218" v="229"/>
          <ac:spMkLst>
            <pc:docMk/>
            <pc:sldMk cId="1691418866" sldId="297"/>
            <ac:spMk id="170" creationId="{4300840D-0A0B-4512-BACA-B439D5B9C57C}"/>
          </ac:spMkLst>
        </pc:spChg>
        <pc:spChg chg="add del">
          <ac:chgData name="Gemma Glancy" userId="S::gglancy@lynghallschool.co.uk::f9474a7e-6147-4e2a-a1d8-172364d17f45" providerId="AD" clId="Web-{3E672240-F759-5232-AE42-A3036208536F}" dt="2026-10-07T20:16:13.218" v="229"/>
          <ac:spMkLst>
            <pc:docMk/>
            <pc:sldMk cId="1691418866" sldId="297"/>
            <ac:spMk id="172" creationId="{D2B78728-A580-49A7-84F9-6EF6F583ADE0}"/>
          </ac:spMkLst>
        </pc:spChg>
        <pc:spChg chg="add del">
          <ac:chgData name="Gemma Glancy" userId="S::gglancy@lynghallschool.co.uk::f9474a7e-6147-4e2a-a1d8-172364d17f45" providerId="AD" clId="Web-{3E672240-F759-5232-AE42-A3036208536F}" dt="2026-10-07T20:16:13.218" v="229"/>
          <ac:spMkLst>
            <pc:docMk/>
            <pc:sldMk cId="1691418866" sldId="297"/>
            <ac:spMk id="174" creationId="{38FAA1A1-D861-433F-88FA-1E9D6FD31D11}"/>
          </ac:spMkLst>
        </pc:spChg>
        <pc:spChg chg="add del">
          <ac:chgData name="Gemma Glancy" userId="S::gglancy@lynghallschool.co.uk::f9474a7e-6147-4e2a-a1d8-172364d17f45" providerId="AD" clId="Web-{3E672240-F759-5232-AE42-A3036208536F}" dt="2026-10-07T20:16:13.218" v="229"/>
          <ac:spMkLst>
            <pc:docMk/>
            <pc:sldMk cId="1691418866" sldId="297"/>
            <ac:spMk id="176" creationId="{8D71EDA1-87BF-4D5D-AB79-F346FD19278A}"/>
          </ac:spMkLst>
        </pc:spChg>
        <pc:spChg chg="add">
          <ac:chgData name="Gemma Glancy" userId="S::gglancy@lynghallschool.co.uk::f9474a7e-6147-4e2a-a1d8-172364d17f45" providerId="AD" clId="Web-{3E672240-F759-5232-AE42-A3036208536F}" dt="2026-10-07T20:16:13.218" v="229"/>
          <ac:spMkLst>
            <pc:docMk/>
            <pc:sldMk cId="1691418866" sldId="297"/>
            <ac:spMk id="181" creationId="{B6CDA21F-E7AF-4C75-8395-33F58D5B0E45}"/>
          </ac:spMkLst>
        </pc:spChg>
        <pc:spChg chg="add">
          <ac:chgData name="Gemma Glancy" userId="S::gglancy@lynghallschool.co.uk::f9474a7e-6147-4e2a-a1d8-172364d17f45" providerId="AD" clId="Web-{3E672240-F759-5232-AE42-A3036208536F}" dt="2026-10-07T20:16:13.218" v="229"/>
          <ac:spMkLst>
            <pc:docMk/>
            <pc:sldMk cId="1691418866" sldId="297"/>
            <ac:spMk id="188" creationId="{D5B0017B-2ECA-49AF-B397-DC140825DF8D}"/>
          </ac:spMkLst>
        </pc:spChg>
        <pc:graphicFrameChg chg="add del">
          <ac:chgData name="Gemma Glancy" userId="S::gglancy@lynghallschool.co.uk::f9474a7e-6147-4e2a-a1d8-172364d17f45" providerId="AD" clId="Web-{3E672240-F759-5232-AE42-A3036208536F}" dt="2026-10-07T20:25:14.427" v="315"/>
          <ac:graphicFrameMkLst>
            <pc:docMk/>
            <pc:sldMk cId="1691418866" sldId="297"/>
            <ac:graphicFrameMk id="192" creationId="{0B33D28E-45C9-435D-AD9F-7BAECC2B7E04}"/>
          </ac:graphicFrameMkLst>
        </pc:graphicFrameChg>
        <pc:graphicFrameChg chg="add del">
          <ac:chgData name="Gemma Glancy" userId="S::gglancy@lynghallschool.co.uk::f9474a7e-6147-4e2a-a1d8-172364d17f45" providerId="AD" clId="Web-{3E672240-F759-5232-AE42-A3036208536F}" dt="2026-10-07T20:25:17.177" v="317"/>
          <ac:graphicFrameMkLst>
            <pc:docMk/>
            <pc:sldMk cId="1691418866" sldId="297"/>
            <ac:graphicFrameMk id="194" creationId="{FD503856-A4E1-BFE2-50E4-68150E9D87BA}"/>
          </ac:graphicFrameMkLst>
        </pc:graphicFrameChg>
        <pc:graphicFrameChg chg="add">
          <ac:chgData name="Gemma Glancy" userId="S::gglancy@lynghallschool.co.uk::f9474a7e-6147-4e2a-a1d8-172364d17f45" providerId="AD" clId="Web-{3E672240-F759-5232-AE42-A3036208536F}" dt="2026-10-07T20:25:17.209" v="318"/>
          <ac:graphicFrameMkLst>
            <pc:docMk/>
            <pc:sldMk cId="1691418866" sldId="297"/>
            <ac:graphicFrameMk id="196" creationId="{0B33D28E-45C9-435D-AD9F-7BAECC2B7E04}"/>
          </ac:graphicFrameMkLst>
        </pc:graphicFrameChg>
        <pc:picChg chg="add">
          <ac:chgData name="Gemma Glancy" userId="S::gglancy@lynghallschool.co.uk::f9474a7e-6147-4e2a-a1d8-172364d17f45" providerId="AD" clId="Web-{3E672240-F759-5232-AE42-A3036208536F}" dt="2026-10-07T20:13:44.822" v="192"/>
          <ac:picMkLst>
            <pc:docMk/>
            <pc:sldMk cId="1691418866" sldId="297"/>
            <ac:picMk id="4" creationId="{727300DE-6F19-2E7E-021A-CA1ED74EBC76}"/>
          </ac:picMkLst>
        </pc:picChg>
      </pc:sldChg>
      <pc:sldChg chg="addSp modSp mod setBg">
        <pc:chgData name="Gemma Glancy" userId="S::gglancy@lynghallschool.co.uk::f9474a7e-6147-4e2a-a1d8-172364d17f45" providerId="AD" clId="Web-{3E672240-F759-5232-AE42-A3036208536F}" dt="2026-10-07T20:24:14.722" v="313"/>
        <pc:sldMkLst>
          <pc:docMk/>
          <pc:sldMk cId="3826948968" sldId="298"/>
        </pc:sldMkLst>
        <pc:spChg chg="mod">
          <ac:chgData name="Gemma Glancy" userId="S::gglancy@lynghallschool.co.uk::f9474a7e-6147-4e2a-a1d8-172364d17f45" providerId="AD" clId="Web-{3E672240-F759-5232-AE42-A3036208536F}" dt="2026-10-07T20:24:14.722" v="313"/>
          <ac:spMkLst>
            <pc:docMk/>
            <pc:sldMk cId="3826948968" sldId="298"/>
            <ac:spMk id="3" creationId="{15B7F903-EED3-005C-85EA-DF7E2AB43789}"/>
          </ac:spMkLst>
        </pc:spChg>
        <pc:spChg chg="mod ord">
          <ac:chgData name="Gemma Glancy" userId="S::gglancy@lynghallschool.co.uk::f9474a7e-6147-4e2a-a1d8-172364d17f45" providerId="AD" clId="Web-{3E672240-F759-5232-AE42-A3036208536F}" dt="2026-10-07T20:24:14.722" v="313"/>
          <ac:spMkLst>
            <pc:docMk/>
            <pc:sldMk cId="3826948968" sldId="298"/>
            <ac:spMk id="205" creationId="{00000000-0000-0000-0000-000000000000}"/>
          </ac:spMkLst>
        </pc:spChg>
        <pc:spChg chg="add">
          <ac:chgData name="Gemma Glancy" userId="S::gglancy@lynghallschool.co.uk::f9474a7e-6147-4e2a-a1d8-172364d17f45" providerId="AD" clId="Web-{3E672240-F759-5232-AE42-A3036208536F}" dt="2026-10-07T20:24:14.722" v="313"/>
          <ac:spMkLst>
            <pc:docMk/>
            <pc:sldMk cId="3826948968" sldId="298"/>
            <ac:spMk id="210" creationId="{743AA782-23D1-4521-8CAD-47662984AA08}"/>
          </ac:spMkLst>
        </pc:spChg>
        <pc:spChg chg="add">
          <ac:chgData name="Gemma Glancy" userId="S::gglancy@lynghallschool.co.uk::f9474a7e-6147-4e2a-a1d8-172364d17f45" providerId="AD" clId="Web-{3E672240-F759-5232-AE42-A3036208536F}" dt="2026-10-07T20:24:14.722" v="313"/>
          <ac:spMkLst>
            <pc:docMk/>
            <pc:sldMk cId="3826948968" sldId="298"/>
            <ac:spMk id="212" creationId="{71877DBC-BB60-40F0-AC93-2ACDBAAE60CE}"/>
          </ac:spMkLst>
        </pc:spChg>
        <pc:picChg chg="mod">
          <ac:chgData name="Gemma Glancy" userId="S::gglancy@lynghallschool.co.uk::f9474a7e-6147-4e2a-a1d8-172364d17f45" providerId="AD" clId="Web-{3E672240-F759-5232-AE42-A3036208536F}" dt="2026-10-07T20:24:14.722" v="313"/>
          <ac:picMkLst>
            <pc:docMk/>
            <pc:sldMk cId="3826948968" sldId="298"/>
            <ac:picMk id="4" creationId="{22CC2CB0-F45B-9E48-27D8-DCC48DBC8817}"/>
          </ac:picMkLst>
        </pc:picChg>
      </pc:sldChg>
      <pc:sldChg chg="addSp delSp modSp mod modClrScheme chgLayout">
        <pc:chgData name="Gemma Glancy" userId="S::gglancy@lynghallschool.co.uk::f9474a7e-6147-4e2a-a1d8-172364d17f45" providerId="AD" clId="Web-{3E672240-F759-5232-AE42-A3036208536F}" dt="2026-10-07T20:27:01.697" v="343" actId="14100"/>
        <pc:sldMkLst>
          <pc:docMk/>
          <pc:sldMk cId="363789097" sldId="416"/>
        </pc:sldMkLst>
        <pc:spChg chg="mod">
          <ac:chgData name="Gemma Glancy" userId="S::gglancy@lynghallschool.co.uk::f9474a7e-6147-4e2a-a1d8-172364d17f45" providerId="AD" clId="Web-{3E672240-F759-5232-AE42-A3036208536F}" dt="2026-10-07T20:22:51.296" v="297" actId="20577"/>
          <ac:spMkLst>
            <pc:docMk/>
            <pc:sldMk cId="363789097" sldId="416"/>
            <ac:spMk id="2" creationId="{0B8820EB-9A8C-E941-2CA4-7F6D42A357C7}"/>
          </ac:spMkLst>
        </pc:spChg>
        <pc:spChg chg="mod">
          <ac:chgData name="Gemma Glancy" userId="S::gglancy@lynghallschool.co.uk::f9474a7e-6147-4e2a-a1d8-172364d17f45" providerId="AD" clId="Web-{3E672240-F759-5232-AE42-A3036208536F}" dt="2026-10-07T20:26:32.149" v="338" actId="14100"/>
          <ac:spMkLst>
            <pc:docMk/>
            <pc:sldMk cId="363789097" sldId="416"/>
            <ac:spMk id="3" creationId="{43138AF9-19C0-F158-A192-ED95E23432DE}"/>
          </ac:spMkLst>
        </pc:spChg>
        <pc:spChg chg="mod">
          <ac:chgData name="Gemma Glancy" userId="S::gglancy@lynghallschool.co.uk::f9474a7e-6147-4e2a-a1d8-172364d17f45" providerId="AD" clId="Web-{3E672240-F759-5232-AE42-A3036208536F}" dt="2026-10-07T20:27:01.697" v="343" actId="14100"/>
          <ac:spMkLst>
            <pc:docMk/>
            <pc:sldMk cId="363789097" sldId="416"/>
            <ac:spMk id="5" creationId="{019222FB-92F6-1035-F69E-81F50DE66BF7}"/>
          </ac:spMkLst>
        </pc:spChg>
        <pc:spChg chg="add del mod">
          <ac:chgData name="Gemma Glancy" userId="S::gglancy@lynghallschool.co.uk::f9474a7e-6147-4e2a-a1d8-172364d17f45" providerId="AD" clId="Web-{3E672240-F759-5232-AE42-A3036208536F}" dt="2026-10-07T20:22:20.170" v="292"/>
          <ac:spMkLst>
            <pc:docMk/>
            <pc:sldMk cId="363789097" sldId="416"/>
            <ac:spMk id="11" creationId="{B388929C-E5ED-A439-5FCB-B6FA5B33FF81}"/>
          </ac:spMkLst>
        </pc:spChg>
        <pc:spChg chg="add del mod">
          <ac:chgData name="Gemma Glancy" userId="S::gglancy@lynghallschool.co.uk::f9474a7e-6147-4e2a-a1d8-172364d17f45" providerId="AD" clId="Web-{3E672240-F759-5232-AE42-A3036208536F}" dt="2026-10-07T20:22:27.764" v="294"/>
          <ac:spMkLst>
            <pc:docMk/>
            <pc:sldMk cId="363789097" sldId="416"/>
            <ac:spMk id="13" creationId="{4B7CBDF0-139C-FA85-514F-631CBC029074}"/>
          </ac:spMkLst>
        </pc:spChg>
        <pc:picChg chg="add del mod">
          <ac:chgData name="Gemma Glancy" userId="S::gglancy@lynghallschool.co.uk::f9474a7e-6147-4e2a-a1d8-172364d17f45" providerId="AD" clId="Web-{3E672240-F759-5232-AE42-A3036208536F}" dt="2026-10-07T20:22:39.014" v="296"/>
          <ac:picMkLst>
            <pc:docMk/>
            <pc:sldMk cId="363789097" sldId="416"/>
            <ac:picMk id="4" creationId="{F4B628B9-7C66-1994-4681-31BA52EF3E84}"/>
          </ac:picMkLst>
        </pc:picChg>
        <pc:picChg chg="mod">
          <ac:chgData name="Gemma Glancy" userId="S::gglancy@lynghallschool.co.uk::f9474a7e-6147-4e2a-a1d8-172364d17f45" providerId="AD" clId="Web-{3E672240-F759-5232-AE42-A3036208536F}" dt="2026-10-07T20:26:28.196" v="336" actId="1076"/>
          <ac:picMkLst>
            <pc:docMk/>
            <pc:sldMk cId="363789097" sldId="416"/>
            <ac:picMk id="6" creationId="{2F3CB74C-0BDF-6E61-83EE-7A47ED63F19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5D99C4-9A8B-46E2-AAE7-D7CD847FA478}" type="doc">
      <dgm:prSet loTypeId="urn:microsoft.com/office/officeart/2005/8/layout/vList2" loCatId="list" qsTypeId="urn:microsoft.com/office/officeart/2005/8/quickstyle/simple1#1" qsCatId="simple" csTypeId="urn:microsoft.com/office/officeart/2005/8/colors/accent1_2#1" csCatId="accent1"/>
      <dgm:spPr/>
      <dgm:t>
        <a:bodyPr/>
        <a:lstStyle/>
        <a:p>
          <a:endParaRPr lang="en-US"/>
        </a:p>
      </dgm:t>
    </dgm:pt>
    <dgm:pt modelId="{B1EDC45D-E6FE-48EC-B881-19E0F98C11AF}">
      <dgm:prSet/>
      <dgm:spPr/>
      <dgm:t>
        <a:bodyPr/>
        <a:lstStyle/>
        <a:p>
          <a:r>
            <a:rPr lang="en-GB"/>
            <a:t>Revision Guide</a:t>
          </a:r>
          <a:endParaRPr lang="en-US"/>
        </a:p>
      </dgm:t>
    </dgm:pt>
    <dgm:pt modelId="{F5578038-1E27-4ECD-B293-00B174C2957C}" type="parTrans" cxnId="{EC26AAED-C0D8-47B9-B67D-639CD378684C}">
      <dgm:prSet/>
      <dgm:spPr/>
      <dgm:t>
        <a:bodyPr/>
        <a:lstStyle/>
        <a:p>
          <a:endParaRPr lang="en-US"/>
        </a:p>
      </dgm:t>
    </dgm:pt>
    <dgm:pt modelId="{E795E37B-5A5B-4E54-8693-2CA6CAE1E73E}" type="sibTrans" cxnId="{EC26AAED-C0D8-47B9-B67D-639CD378684C}">
      <dgm:prSet/>
      <dgm:spPr/>
      <dgm:t>
        <a:bodyPr/>
        <a:lstStyle/>
        <a:p>
          <a:endParaRPr lang="en-US"/>
        </a:p>
      </dgm:t>
    </dgm:pt>
    <dgm:pt modelId="{1E9149F2-6860-4A2C-A501-AB4734AA8A4B}">
      <dgm:prSet/>
      <dgm:spPr/>
      <dgm:t>
        <a:bodyPr/>
        <a:lstStyle/>
        <a:p>
          <a:r>
            <a:rPr lang="en-GB"/>
            <a:t>Required Practicals</a:t>
          </a:r>
          <a:endParaRPr lang="en-US"/>
        </a:p>
      </dgm:t>
    </dgm:pt>
    <dgm:pt modelId="{D1AB8FBF-E7D6-4E4C-953A-025F75B2BB0B}" type="parTrans" cxnId="{F893E970-1B46-4049-B753-2F859FE7CF37}">
      <dgm:prSet/>
      <dgm:spPr/>
      <dgm:t>
        <a:bodyPr/>
        <a:lstStyle/>
        <a:p>
          <a:endParaRPr lang="en-US"/>
        </a:p>
      </dgm:t>
    </dgm:pt>
    <dgm:pt modelId="{29925C06-2A89-4716-B95F-F1C060FA8C32}" type="sibTrans" cxnId="{F893E970-1B46-4049-B753-2F859FE7CF37}">
      <dgm:prSet/>
      <dgm:spPr/>
      <dgm:t>
        <a:bodyPr/>
        <a:lstStyle/>
        <a:p>
          <a:endParaRPr lang="en-US"/>
        </a:p>
      </dgm:t>
    </dgm:pt>
    <dgm:pt modelId="{7135736C-31A6-4ED7-9B67-C8219FC88DD9}">
      <dgm:prSet/>
      <dgm:spPr/>
      <dgm:t>
        <a:bodyPr/>
        <a:lstStyle/>
        <a:p>
          <a:r>
            <a:rPr lang="en-GB"/>
            <a:t>Past Papers</a:t>
          </a:r>
          <a:endParaRPr lang="en-US"/>
        </a:p>
      </dgm:t>
    </dgm:pt>
    <dgm:pt modelId="{B823229D-CF39-4D44-80E4-E4A1518F27D2}" type="parTrans" cxnId="{E46E2590-55F5-46F9-82D4-F57D520994D4}">
      <dgm:prSet/>
      <dgm:spPr/>
      <dgm:t>
        <a:bodyPr/>
        <a:lstStyle/>
        <a:p>
          <a:endParaRPr lang="en-US"/>
        </a:p>
      </dgm:t>
    </dgm:pt>
    <dgm:pt modelId="{DA4CD110-B714-4315-A989-F818379344BD}" type="sibTrans" cxnId="{E46E2590-55F5-46F9-82D4-F57D520994D4}">
      <dgm:prSet/>
      <dgm:spPr/>
      <dgm:t>
        <a:bodyPr/>
        <a:lstStyle/>
        <a:p>
          <a:endParaRPr lang="en-US"/>
        </a:p>
      </dgm:t>
    </dgm:pt>
    <dgm:pt modelId="{9B769006-97E9-4089-AE14-EF836DDC028E}" type="pres">
      <dgm:prSet presAssocID="{395D99C4-9A8B-46E2-AAE7-D7CD847FA478}" presName="linear" presStyleCnt="0">
        <dgm:presLayoutVars>
          <dgm:animLvl val="lvl"/>
          <dgm:resizeHandles val="exact"/>
        </dgm:presLayoutVars>
      </dgm:prSet>
      <dgm:spPr/>
    </dgm:pt>
    <dgm:pt modelId="{7C33BF6D-9910-4F48-8E30-F7510330EA14}" type="pres">
      <dgm:prSet presAssocID="{B1EDC45D-E6FE-48EC-B881-19E0F98C11AF}" presName="parentText" presStyleLbl="node1" presStyleIdx="0" presStyleCnt="3">
        <dgm:presLayoutVars>
          <dgm:chMax val="0"/>
          <dgm:bulletEnabled val="1"/>
        </dgm:presLayoutVars>
      </dgm:prSet>
      <dgm:spPr/>
    </dgm:pt>
    <dgm:pt modelId="{059DC233-4B55-4D47-B7B1-F95B1FA02052}" type="pres">
      <dgm:prSet presAssocID="{E795E37B-5A5B-4E54-8693-2CA6CAE1E73E}" presName="spacer" presStyleCnt="0"/>
      <dgm:spPr/>
    </dgm:pt>
    <dgm:pt modelId="{B21E28D1-2D18-4B52-820C-5D8BEAC93DB5}" type="pres">
      <dgm:prSet presAssocID="{1E9149F2-6860-4A2C-A501-AB4734AA8A4B}" presName="parentText" presStyleLbl="node1" presStyleIdx="1" presStyleCnt="3">
        <dgm:presLayoutVars>
          <dgm:chMax val="0"/>
          <dgm:bulletEnabled val="1"/>
        </dgm:presLayoutVars>
      </dgm:prSet>
      <dgm:spPr/>
    </dgm:pt>
    <dgm:pt modelId="{09DEB92F-D39E-4FF4-8AF5-DFCC6F9A1B03}" type="pres">
      <dgm:prSet presAssocID="{29925C06-2A89-4716-B95F-F1C060FA8C32}" presName="spacer" presStyleCnt="0"/>
      <dgm:spPr/>
    </dgm:pt>
    <dgm:pt modelId="{59DA499D-0AFD-49E3-9F4A-2352E33C215F}" type="pres">
      <dgm:prSet presAssocID="{7135736C-31A6-4ED7-9B67-C8219FC88DD9}" presName="parentText" presStyleLbl="node1" presStyleIdx="2" presStyleCnt="3">
        <dgm:presLayoutVars>
          <dgm:chMax val="0"/>
          <dgm:bulletEnabled val="1"/>
        </dgm:presLayoutVars>
      </dgm:prSet>
      <dgm:spPr/>
    </dgm:pt>
  </dgm:ptLst>
  <dgm:cxnLst>
    <dgm:cxn modelId="{F893E970-1B46-4049-B753-2F859FE7CF37}" srcId="{395D99C4-9A8B-46E2-AAE7-D7CD847FA478}" destId="{1E9149F2-6860-4A2C-A501-AB4734AA8A4B}" srcOrd="1" destOrd="0" parTransId="{D1AB8FBF-E7D6-4E4C-953A-025F75B2BB0B}" sibTransId="{29925C06-2A89-4716-B95F-F1C060FA8C32}"/>
    <dgm:cxn modelId="{0A705C74-C61E-4E7F-9355-3AB6F9B9ED68}" type="presOf" srcId="{7135736C-31A6-4ED7-9B67-C8219FC88DD9}" destId="{59DA499D-0AFD-49E3-9F4A-2352E33C215F}" srcOrd="0" destOrd="0" presId="urn:microsoft.com/office/officeart/2005/8/layout/vList2"/>
    <dgm:cxn modelId="{5F5B1D7E-A131-41D7-AE95-F6EF6ECDC957}" type="presOf" srcId="{395D99C4-9A8B-46E2-AAE7-D7CD847FA478}" destId="{9B769006-97E9-4089-AE14-EF836DDC028E}" srcOrd="0" destOrd="0" presId="urn:microsoft.com/office/officeart/2005/8/layout/vList2"/>
    <dgm:cxn modelId="{E46E2590-55F5-46F9-82D4-F57D520994D4}" srcId="{395D99C4-9A8B-46E2-AAE7-D7CD847FA478}" destId="{7135736C-31A6-4ED7-9B67-C8219FC88DD9}" srcOrd="2" destOrd="0" parTransId="{B823229D-CF39-4D44-80E4-E4A1518F27D2}" sibTransId="{DA4CD110-B714-4315-A989-F818379344BD}"/>
    <dgm:cxn modelId="{7B3732AE-4778-46C0-ADD1-13137543F63D}" type="presOf" srcId="{1E9149F2-6860-4A2C-A501-AB4734AA8A4B}" destId="{B21E28D1-2D18-4B52-820C-5D8BEAC93DB5}" srcOrd="0" destOrd="0" presId="urn:microsoft.com/office/officeart/2005/8/layout/vList2"/>
    <dgm:cxn modelId="{EDF1C4E9-725D-44DD-87C9-529D0949560D}" type="presOf" srcId="{B1EDC45D-E6FE-48EC-B881-19E0F98C11AF}" destId="{7C33BF6D-9910-4F48-8E30-F7510330EA14}" srcOrd="0" destOrd="0" presId="urn:microsoft.com/office/officeart/2005/8/layout/vList2"/>
    <dgm:cxn modelId="{EC26AAED-C0D8-47B9-B67D-639CD378684C}" srcId="{395D99C4-9A8B-46E2-AAE7-D7CD847FA478}" destId="{B1EDC45D-E6FE-48EC-B881-19E0F98C11AF}" srcOrd="0" destOrd="0" parTransId="{F5578038-1E27-4ECD-B293-00B174C2957C}" sibTransId="{E795E37B-5A5B-4E54-8693-2CA6CAE1E73E}"/>
    <dgm:cxn modelId="{E2DF3BDE-9651-4A2C-AB43-40FBF9E61601}" type="presParOf" srcId="{9B769006-97E9-4089-AE14-EF836DDC028E}" destId="{7C33BF6D-9910-4F48-8E30-F7510330EA14}" srcOrd="0" destOrd="0" presId="urn:microsoft.com/office/officeart/2005/8/layout/vList2"/>
    <dgm:cxn modelId="{2647BB33-BE0C-4C63-B9C3-008933DD0173}" type="presParOf" srcId="{9B769006-97E9-4089-AE14-EF836DDC028E}" destId="{059DC233-4B55-4D47-B7B1-F95B1FA02052}" srcOrd="1" destOrd="0" presId="urn:microsoft.com/office/officeart/2005/8/layout/vList2"/>
    <dgm:cxn modelId="{5AFBF1C0-5F03-4A89-9E67-AB9E8CBCF45F}" type="presParOf" srcId="{9B769006-97E9-4089-AE14-EF836DDC028E}" destId="{B21E28D1-2D18-4B52-820C-5D8BEAC93DB5}" srcOrd="2" destOrd="0" presId="urn:microsoft.com/office/officeart/2005/8/layout/vList2"/>
    <dgm:cxn modelId="{489A7349-9085-4453-8337-0D15A8E5C6C2}" type="presParOf" srcId="{9B769006-97E9-4089-AE14-EF836DDC028E}" destId="{09DEB92F-D39E-4FF4-8AF5-DFCC6F9A1B03}" srcOrd="3" destOrd="0" presId="urn:microsoft.com/office/officeart/2005/8/layout/vList2"/>
    <dgm:cxn modelId="{D23565DF-6E65-4C4F-AB52-C3FD3739F44A}" type="presParOf" srcId="{9B769006-97E9-4089-AE14-EF836DDC028E}" destId="{59DA499D-0AFD-49E3-9F4A-2352E33C215F}"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193C87-0C44-488B-856E-CB83C629D049}" type="doc">
      <dgm:prSet loTypeId="urn:microsoft.com/office/officeart/2005/8/layout/hierarchy1" loCatId="hierarchy" qsTypeId="urn:microsoft.com/office/officeart/2005/8/quickstyle/simple1" qsCatId="simple" csTypeId="urn:microsoft.com/office/officeart/2018/5/colors/Iconchunking_neutralicon_colorful1" csCatId="colorful" phldr="1"/>
      <dgm:spPr/>
      <dgm:t>
        <a:bodyPr/>
        <a:lstStyle/>
        <a:p>
          <a:endParaRPr lang="en-US"/>
        </a:p>
      </dgm:t>
    </dgm:pt>
    <dgm:pt modelId="{619DC5B4-78DB-4007-A036-8F8166C6BC5F}">
      <dgm:prSet/>
      <dgm:spPr/>
      <dgm:t>
        <a:bodyPr/>
        <a:lstStyle/>
        <a:p>
          <a:pPr>
            <a:lnSpc>
              <a:spcPct val="100000"/>
            </a:lnSpc>
            <a:defRPr cap="all"/>
          </a:pPr>
          <a:r>
            <a:rPr lang="en-GB"/>
            <a:t>Education V Level </a:t>
          </a:r>
          <a:endParaRPr lang="en-US"/>
        </a:p>
      </dgm:t>
    </dgm:pt>
    <dgm:pt modelId="{B6EC79CE-3190-4308-9E32-72FD337C22D8}" type="parTrans" cxnId="{35766DEB-74A3-45B5-835D-03355BC4E3B9}">
      <dgm:prSet/>
      <dgm:spPr/>
      <dgm:t>
        <a:bodyPr/>
        <a:lstStyle/>
        <a:p>
          <a:endParaRPr lang="en-US"/>
        </a:p>
      </dgm:t>
    </dgm:pt>
    <dgm:pt modelId="{3EA7447D-47BE-467E-B99C-62EC5D6C7717}" type="sibTrans" cxnId="{35766DEB-74A3-45B5-835D-03355BC4E3B9}">
      <dgm:prSet/>
      <dgm:spPr/>
      <dgm:t>
        <a:bodyPr/>
        <a:lstStyle/>
        <a:p>
          <a:endParaRPr lang="en-US"/>
        </a:p>
      </dgm:t>
    </dgm:pt>
    <dgm:pt modelId="{E71EBD5F-5CBB-421A-BCF6-424832BC0B1C}">
      <dgm:prSet/>
      <dgm:spPr/>
      <dgm:t>
        <a:bodyPr/>
        <a:lstStyle/>
        <a:p>
          <a:pPr>
            <a:lnSpc>
              <a:spcPct val="100000"/>
            </a:lnSpc>
            <a:defRPr cap="all"/>
          </a:pPr>
          <a:r>
            <a:rPr lang="en-GB"/>
            <a:t>History</a:t>
          </a:r>
          <a:endParaRPr lang="en-US"/>
        </a:p>
      </dgm:t>
    </dgm:pt>
    <dgm:pt modelId="{75DDE1CC-5FA5-4BE8-A7B5-184C6A8274D4}" type="parTrans" cxnId="{E3A07966-4E5D-425F-9B0A-20D834064975}">
      <dgm:prSet/>
      <dgm:spPr/>
      <dgm:t>
        <a:bodyPr/>
        <a:lstStyle/>
        <a:p>
          <a:endParaRPr lang="en-US"/>
        </a:p>
      </dgm:t>
    </dgm:pt>
    <dgm:pt modelId="{D4C54857-AB4F-4FA8-BDE7-5831B154AE66}" type="sibTrans" cxnId="{E3A07966-4E5D-425F-9B0A-20D834064975}">
      <dgm:prSet/>
      <dgm:spPr/>
      <dgm:t>
        <a:bodyPr/>
        <a:lstStyle/>
        <a:p>
          <a:endParaRPr lang="en-US"/>
        </a:p>
      </dgm:t>
    </dgm:pt>
    <dgm:pt modelId="{D7D81F51-9231-44BB-87D3-E95594F4073E}">
      <dgm:prSet/>
      <dgm:spPr/>
      <dgm:t>
        <a:bodyPr/>
        <a:lstStyle/>
        <a:p>
          <a:pPr>
            <a:lnSpc>
              <a:spcPct val="100000"/>
            </a:lnSpc>
            <a:defRPr cap="all"/>
          </a:pPr>
          <a:r>
            <a:rPr lang="en-GB"/>
            <a:t>Spanish</a:t>
          </a:r>
          <a:endParaRPr lang="en-US"/>
        </a:p>
      </dgm:t>
    </dgm:pt>
    <dgm:pt modelId="{B0943563-D786-4290-8C35-264A9FDC3496}" type="parTrans" cxnId="{623B0556-D960-4487-8A4B-DBFBA6453345}">
      <dgm:prSet/>
      <dgm:spPr/>
      <dgm:t>
        <a:bodyPr/>
        <a:lstStyle/>
        <a:p>
          <a:endParaRPr lang="en-US"/>
        </a:p>
      </dgm:t>
    </dgm:pt>
    <dgm:pt modelId="{6FC96B53-BA39-4B58-AEFD-C7CA228204E8}" type="sibTrans" cxnId="{623B0556-D960-4487-8A4B-DBFBA6453345}">
      <dgm:prSet/>
      <dgm:spPr/>
      <dgm:t>
        <a:bodyPr/>
        <a:lstStyle/>
        <a:p>
          <a:endParaRPr lang="en-US"/>
        </a:p>
      </dgm:t>
    </dgm:pt>
    <dgm:pt modelId="{1F0EE5DA-6D30-4393-826D-2022FBA8020A}">
      <dgm:prSet/>
      <dgm:spPr/>
      <dgm:t>
        <a:bodyPr/>
        <a:lstStyle/>
        <a:p>
          <a:pPr>
            <a:lnSpc>
              <a:spcPct val="100000"/>
            </a:lnSpc>
            <a:defRPr cap="all"/>
          </a:pPr>
          <a:r>
            <a:rPr lang="en-GB"/>
            <a:t>Applied Science</a:t>
          </a:r>
          <a:endParaRPr lang="en-US"/>
        </a:p>
      </dgm:t>
    </dgm:pt>
    <dgm:pt modelId="{D3E3B7B1-96A3-40CC-A168-86B991506A02}" type="parTrans" cxnId="{A73A1D20-4F3B-4B7B-BC1E-43069B59A6B4}">
      <dgm:prSet/>
      <dgm:spPr/>
      <dgm:t>
        <a:bodyPr/>
        <a:lstStyle/>
        <a:p>
          <a:endParaRPr lang="en-US"/>
        </a:p>
      </dgm:t>
    </dgm:pt>
    <dgm:pt modelId="{989DACEC-564B-4D0F-9F7D-0A0BE891CEC7}" type="sibTrans" cxnId="{A73A1D20-4F3B-4B7B-BC1E-43069B59A6B4}">
      <dgm:prSet/>
      <dgm:spPr/>
      <dgm:t>
        <a:bodyPr/>
        <a:lstStyle/>
        <a:p>
          <a:endParaRPr lang="en-US"/>
        </a:p>
      </dgm:t>
    </dgm:pt>
    <dgm:pt modelId="{50C69332-AB3E-47FF-BF1D-BF5096AEF6D3}">
      <dgm:prSet/>
      <dgm:spPr/>
      <dgm:t>
        <a:bodyPr/>
        <a:lstStyle/>
        <a:p>
          <a:pPr>
            <a:lnSpc>
              <a:spcPct val="100000"/>
            </a:lnSpc>
            <a:defRPr cap="all"/>
          </a:pPr>
          <a:r>
            <a:rPr lang="en-GB"/>
            <a:t>Core Maths</a:t>
          </a:r>
          <a:endParaRPr lang="en-US"/>
        </a:p>
      </dgm:t>
    </dgm:pt>
    <dgm:pt modelId="{D91DC737-5466-422B-B266-B1A42B37E54F}" type="parTrans" cxnId="{8759A25B-EDEB-466C-BD72-14BCD9630762}">
      <dgm:prSet/>
      <dgm:spPr/>
      <dgm:t>
        <a:bodyPr/>
        <a:lstStyle/>
        <a:p>
          <a:endParaRPr lang="en-US"/>
        </a:p>
      </dgm:t>
    </dgm:pt>
    <dgm:pt modelId="{B9B1687C-0BF9-4A3A-AB46-520084C7C6E2}" type="sibTrans" cxnId="{8759A25B-EDEB-466C-BD72-14BCD9630762}">
      <dgm:prSet/>
      <dgm:spPr/>
      <dgm:t>
        <a:bodyPr/>
        <a:lstStyle/>
        <a:p>
          <a:endParaRPr lang="en-US"/>
        </a:p>
      </dgm:t>
    </dgm:pt>
    <dgm:pt modelId="{1A07863B-0E46-42BF-B567-9C8F3EA9E8A6}" type="pres">
      <dgm:prSet presAssocID="{82193C87-0C44-488B-856E-CB83C629D049}" presName="hierChild1" presStyleCnt="0">
        <dgm:presLayoutVars>
          <dgm:chPref val="1"/>
          <dgm:dir/>
          <dgm:animOne val="branch"/>
          <dgm:animLvl val="lvl"/>
          <dgm:resizeHandles/>
        </dgm:presLayoutVars>
      </dgm:prSet>
      <dgm:spPr/>
    </dgm:pt>
    <dgm:pt modelId="{A13E6880-C36E-43CA-9341-CA7365531C32}" type="pres">
      <dgm:prSet presAssocID="{619DC5B4-78DB-4007-A036-8F8166C6BC5F}" presName="hierRoot1" presStyleCnt="0"/>
      <dgm:spPr/>
    </dgm:pt>
    <dgm:pt modelId="{36B6A141-CDFD-45BB-9010-FE6C7BA6E4BD}" type="pres">
      <dgm:prSet presAssocID="{619DC5B4-78DB-4007-A036-8F8166C6BC5F}" presName="composite" presStyleCnt="0"/>
      <dgm:spPr/>
    </dgm:pt>
    <dgm:pt modelId="{0DEFCA3E-0790-4686-B75A-26ABF05B5D4C}" type="pres">
      <dgm:prSet presAssocID="{619DC5B4-78DB-4007-A036-8F8166C6BC5F}" presName="background" presStyleLbl="node0" presStyleIdx="0" presStyleCnt="5"/>
      <dgm:spPr/>
    </dgm:pt>
    <dgm:pt modelId="{4ABC30F4-26A8-4359-A061-6929A0E62DEC}" type="pres">
      <dgm:prSet presAssocID="{619DC5B4-78DB-4007-A036-8F8166C6BC5F}" presName="text" presStyleLbl="fgAcc0" presStyleIdx="0" presStyleCnt="5">
        <dgm:presLayoutVars>
          <dgm:chPref val="3"/>
        </dgm:presLayoutVars>
      </dgm:prSet>
      <dgm:spPr/>
    </dgm:pt>
    <dgm:pt modelId="{0C4E26E4-AA84-48AB-ACF9-6E57B4B2EC91}" type="pres">
      <dgm:prSet presAssocID="{619DC5B4-78DB-4007-A036-8F8166C6BC5F}" presName="hierChild2" presStyleCnt="0"/>
      <dgm:spPr/>
    </dgm:pt>
    <dgm:pt modelId="{FFE3D975-7EF0-4738-B486-F8E9C9EF93ED}" type="pres">
      <dgm:prSet presAssocID="{E71EBD5F-5CBB-421A-BCF6-424832BC0B1C}" presName="hierRoot1" presStyleCnt="0"/>
      <dgm:spPr/>
    </dgm:pt>
    <dgm:pt modelId="{03AF5480-DC8C-446B-8B13-9F400FD8C586}" type="pres">
      <dgm:prSet presAssocID="{E71EBD5F-5CBB-421A-BCF6-424832BC0B1C}" presName="composite" presStyleCnt="0"/>
      <dgm:spPr/>
    </dgm:pt>
    <dgm:pt modelId="{E8A330D8-A120-4D36-8E57-45B6D40DD598}" type="pres">
      <dgm:prSet presAssocID="{E71EBD5F-5CBB-421A-BCF6-424832BC0B1C}" presName="background" presStyleLbl="node0" presStyleIdx="1" presStyleCnt="5"/>
      <dgm:spPr/>
    </dgm:pt>
    <dgm:pt modelId="{00384997-843F-4E19-954C-43D016DDAE5E}" type="pres">
      <dgm:prSet presAssocID="{E71EBD5F-5CBB-421A-BCF6-424832BC0B1C}" presName="text" presStyleLbl="fgAcc0" presStyleIdx="1" presStyleCnt="5">
        <dgm:presLayoutVars>
          <dgm:chPref val="3"/>
        </dgm:presLayoutVars>
      </dgm:prSet>
      <dgm:spPr/>
    </dgm:pt>
    <dgm:pt modelId="{C5E254B1-B4C9-47BE-8055-33CB72C632CD}" type="pres">
      <dgm:prSet presAssocID="{E71EBD5F-5CBB-421A-BCF6-424832BC0B1C}" presName="hierChild2" presStyleCnt="0"/>
      <dgm:spPr/>
    </dgm:pt>
    <dgm:pt modelId="{0BC6B42D-95EA-449A-9F0B-DF91638CD20C}" type="pres">
      <dgm:prSet presAssocID="{D7D81F51-9231-44BB-87D3-E95594F4073E}" presName="hierRoot1" presStyleCnt="0"/>
      <dgm:spPr/>
    </dgm:pt>
    <dgm:pt modelId="{AF238A86-5211-44BD-A593-320D929D5D87}" type="pres">
      <dgm:prSet presAssocID="{D7D81F51-9231-44BB-87D3-E95594F4073E}" presName="composite" presStyleCnt="0"/>
      <dgm:spPr/>
    </dgm:pt>
    <dgm:pt modelId="{C8882E9D-2595-42DA-95C9-34F4D11AE018}" type="pres">
      <dgm:prSet presAssocID="{D7D81F51-9231-44BB-87D3-E95594F4073E}" presName="background" presStyleLbl="node0" presStyleIdx="2" presStyleCnt="5"/>
      <dgm:spPr/>
    </dgm:pt>
    <dgm:pt modelId="{5D540D1F-A4A3-4555-8C43-BBBE997BC44A}" type="pres">
      <dgm:prSet presAssocID="{D7D81F51-9231-44BB-87D3-E95594F4073E}" presName="text" presStyleLbl="fgAcc0" presStyleIdx="2" presStyleCnt="5">
        <dgm:presLayoutVars>
          <dgm:chPref val="3"/>
        </dgm:presLayoutVars>
      </dgm:prSet>
      <dgm:spPr/>
    </dgm:pt>
    <dgm:pt modelId="{4845DD5B-7AB2-42E7-9FC4-9893F048DC21}" type="pres">
      <dgm:prSet presAssocID="{D7D81F51-9231-44BB-87D3-E95594F4073E}" presName="hierChild2" presStyleCnt="0"/>
      <dgm:spPr/>
    </dgm:pt>
    <dgm:pt modelId="{7B997A4F-75B0-4235-9034-7148B96E0A08}" type="pres">
      <dgm:prSet presAssocID="{1F0EE5DA-6D30-4393-826D-2022FBA8020A}" presName="hierRoot1" presStyleCnt="0"/>
      <dgm:spPr/>
    </dgm:pt>
    <dgm:pt modelId="{11787B96-1289-4525-8F40-CCABB7A9D6F6}" type="pres">
      <dgm:prSet presAssocID="{1F0EE5DA-6D30-4393-826D-2022FBA8020A}" presName="composite" presStyleCnt="0"/>
      <dgm:spPr/>
    </dgm:pt>
    <dgm:pt modelId="{65E1E762-14A2-4E3B-BDEC-32C1215D8881}" type="pres">
      <dgm:prSet presAssocID="{1F0EE5DA-6D30-4393-826D-2022FBA8020A}" presName="background" presStyleLbl="node0" presStyleIdx="3" presStyleCnt="5"/>
      <dgm:spPr/>
    </dgm:pt>
    <dgm:pt modelId="{27E421CB-EF9B-465D-99A4-7E148DD9F2E0}" type="pres">
      <dgm:prSet presAssocID="{1F0EE5DA-6D30-4393-826D-2022FBA8020A}" presName="text" presStyleLbl="fgAcc0" presStyleIdx="3" presStyleCnt="5">
        <dgm:presLayoutVars>
          <dgm:chPref val="3"/>
        </dgm:presLayoutVars>
      </dgm:prSet>
      <dgm:spPr/>
    </dgm:pt>
    <dgm:pt modelId="{8EDADC89-4139-481E-B95A-85E65DCE198D}" type="pres">
      <dgm:prSet presAssocID="{1F0EE5DA-6D30-4393-826D-2022FBA8020A}" presName="hierChild2" presStyleCnt="0"/>
      <dgm:spPr/>
    </dgm:pt>
    <dgm:pt modelId="{BDA31657-392D-4428-A798-057FCEC174D6}" type="pres">
      <dgm:prSet presAssocID="{50C69332-AB3E-47FF-BF1D-BF5096AEF6D3}" presName="hierRoot1" presStyleCnt="0"/>
      <dgm:spPr/>
    </dgm:pt>
    <dgm:pt modelId="{25A26015-5C2A-4D4E-A31D-BA05B416946F}" type="pres">
      <dgm:prSet presAssocID="{50C69332-AB3E-47FF-BF1D-BF5096AEF6D3}" presName="composite" presStyleCnt="0"/>
      <dgm:spPr/>
    </dgm:pt>
    <dgm:pt modelId="{8A125CB9-1DD5-4372-BED8-808B7224FC76}" type="pres">
      <dgm:prSet presAssocID="{50C69332-AB3E-47FF-BF1D-BF5096AEF6D3}" presName="background" presStyleLbl="node0" presStyleIdx="4" presStyleCnt="5"/>
      <dgm:spPr/>
    </dgm:pt>
    <dgm:pt modelId="{495444A9-49EE-47D5-A778-2735CD0C7521}" type="pres">
      <dgm:prSet presAssocID="{50C69332-AB3E-47FF-BF1D-BF5096AEF6D3}" presName="text" presStyleLbl="fgAcc0" presStyleIdx="4" presStyleCnt="5">
        <dgm:presLayoutVars>
          <dgm:chPref val="3"/>
        </dgm:presLayoutVars>
      </dgm:prSet>
      <dgm:spPr/>
    </dgm:pt>
    <dgm:pt modelId="{C8914F1D-2BD4-414F-930D-1AFDC1579341}" type="pres">
      <dgm:prSet presAssocID="{50C69332-AB3E-47FF-BF1D-BF5096AEF6D3}" presName="hierChild2" presStyleCnt="0"/>
      <dgm:spPr/>
    </dgm:pt>
  </dgm:ptLst>
  <dgm:cxnLst>
    <dgm:cxn modelId="{57F08513-8F1F-4FDD-A5C3-330E2C157EF6}" type="presOf" srcId="{82193C87-0C44-488B-856E-CB83C629D049}" destId="{1A07863B-0E46-42BF-B567-9C8F3EA9E8A6}" srcOrd="0" destOrd="0" presId="urn:microsoft.com/office/officeart/2005/8/layout/hierarchy1"/>
    <dgm:cxn modelId="{05C21215-3392-483F-80BD-6A64D2BFE903}" type="presOf" srcId="{50C69332-AB3E-47FF-BF1D-BF5096AEF6D3}" destId="{495444A9-49EE-47D5-A778-2735CD0C7521}" srcOrd="0" destOrd="0" presId="urn:microsoft.com/office/officeart/2005/8/layout/hierarchy1"/>
    <dgm:cxn modelId="{A73A1D20-4F3B-4B7B-BC1E-43069B59A6B4}" srcId="{82193C87-0C44-488B-856E-CB83C629D049}" destId="{1F0EE5DA-6D30-4393-826D-2022FBA8020A}" srcOrd="3" destOrd="0" parTransId="{D3E3B7B1-96A3-40CC-A168-86B991506A02}" sibTransId="{989DACEC-564B-4D0F-9F7D-0A0BE891CEC7}"/>
    <dgm:cxn modelId="{E48E862D-F6F9-4548-B013-21781354D8BD}" type="presOf" srcId="{1F0EE5DA-6D30-4393-826D-2022FBA8020A}" destId="{27E421CB-EF9B-465D-99A4-7E148DD9F2E0}" srcOrd="0" destOrd="0" presId="urn:microsoft.com/office/officeart/2005/8/layout/hierarchy1"/>
    <dgm:cxn modelId="{C5B4C53D-1E5A-4DBB-BAD8-E6351FC771B0}" type="presOf" srcId="{619DC5B4-78DB-4007-A036-8F8166C6BC5F}" destId="{4ABC30F4-26A8-4359-A061-6929A0E62DEC}" srcOrd="0" destOrd="0" presId="urn:microsoft.com/office/officeart/2005/8/layout/hierarchy1"/>
    <dgm:cxn modelId="{8759A25B-EDEB-466C-BD72-14BCD9630762}" srcId="{82193C87-0C44-488B-856E-CB83C629D049}" destId="{50C69332-AB3E-47FF-BF1D-BF5096AEF6D3}" srcOrd="4" destOrd="0" parTransId="{D91DC737-5466-422B-B266-B1A42B37E54F}" sibTransId="{B9B1687C-0BF9-4A3A-AB46-520084C7C6E2}"/>
    <dgm:cxn modelId="{17C16C62-5018-4AC4-94B8-40F912D0E936}" type="presOf" srcId="{E71EBD5F-5CBB-421A-BCF6-424832BC0B1C}" destId="{00384997-843F-4E19-954C-43D016DDAE5E}" srcOrd="0" destOrd="0" presId="urn:microsoft.com/office/officeart/2005/8/layout/hierarchy1"/>
    <dgm:cxn modelId="{E3A07966-4E5D-425F-9B0A-20D834064975}" srcId="{82193C87-0C44-488B-856E-CB83C629D049}" destId="{E71EBD5F-5CBB-421A-BCF6-424832BC0B1C}" srcOrd="1" destOrd="0" parTransId="{75DDE1CC-5FA5-4BE8-A7B5-184C6A8274D4}" sibTransId="{D4C54857-AB4F-4FA8-BDE7-5831B154AE66}"/>
    <dgm:cxn modelId="{623B0556-D960-4487-8A4B-DBFBA6453345}" srcId="{82193C87-0C44-488B-856E-CB83C629D049}" destId="{D7D81F51-9231-44BB-87D3-E95594F4073E}" srcOrd="2" destOrd="0" parTransId="{B0943563-D786-4290-8C35-264A9FDC3496}" sibTransId="{6FC96B53-BA39-4B58-AEFD-C7CA228204E8}"/>
    <dgm:cxn modelId="{37D47FAD-2895-4A70-BED9-659CABB797BD}" type="presOf" srcId="{D7D81F51-9231-44BB-87D3-E95594F4073E}" destId="{5D540D1F-A4A3-4555-8C43-BBBE997BC44A}" srcOrd="0" destOrd="0" presId="urn:microsoft.com/office/officeart/2005/8/layout/hierarchy1"/>
    <dgm:cxn modelId="{35766DEB-74A3-45B5-835D-03355BC4E3B9}" srcId="{82193C87-0C44-488B-856E-CB83C629D049}" destId="{619DC5B4-78DB-4007-A036-8F8166C6BC5F}" srcOrd="0" destOrd="0" parTransId="{B6EC79CE-3190-4308-9E32-72FD337C22D8}" sibTransId="{3EA7447D-47BE-467E-B99C-62EC5D6C7717}"/>
    <dgm:cxn modelId="{AF045C4F-311E-4B15-8EDC-4F1202BBADEE}" type="presParOf" srcId="{1A07863B-0E46-42BF-B567-9C8F3EA9E8A6}" destId="{A13E6880-C36E-43CA-9341-CA7365531C32}" srcOrd="0" destOrd="0" presId="urn:microsoft.com/office/officeart/2005/8/layout/hierarchy1"/>
    <dgm:cxn modelId="{96EBEE21-1C41-41D9-9962-70B5C20C6996}" type="presParOf" srcId="{A13E6880-C36E-43CA-9341-CA7365531C32}" destId="{36B6A141-CDFD-45BB-9010-FE6C7BA6E4BD}" srcOrd="0" destOrd="0" presId="urn:microsoft.com/office/officeart/2005/8/layout/hierarchy1"/>
    <dgm:cxn modelId="{247E8AEA-05F1-444E-B35F-D63DCC1D56D9}" type="presParOf" srcId="{36B6A141-CDFD-45BB-9010-FE6C7BA6E4BD}" destId="{0DEFCA3E-0790-4686-B75A-26ABF05B5D4C}" srcOrd="0" destOrd="0" presId="urn:microsoft.com/office/officeart/2005/8/layout/hierarchy1"/>
    <dgm:cxn modelId="{1136ACA9-776E-4B3C-B6A0-044978492D3C}" type="presParOf" srcId="{36B6A141-CDFD-45BB-9010-FE6C7BA6E4BD}" destId="{4ABC30F4-26A8-4359-A061-6929A0E62DEC}" srcOrd="1" destOrd="0" presId="urn:microsoft.com/office/officeart/2005/8/layout/hierarchy1"/>
    <dgm:cxn modelId="{5D778DA4-652E-4AF0-9A04-5A93640C5929}" type="presParOf" srcId="{A13E6880-C36E-43CA-9341-CA7365531C32}" destId="{0C4E26E4-AA84-48AB-ACF9-6E57B4B2EC91}" srcOrd="1" destOrd="0" presId="urn:microsoft.com/office/officeart/2005/8/layout/hierarchy1"/>
    <dgm:cxn modelId="{0199A4BC-66C0-4334-B75A-4A04EF7232FC}" type="presParOf" srcId="{1A07863B-0E46-42BF-B567-9C8F3EA9E8A6}" destId="{FFE3D975-7EF0-4738-B486-F8E9C9EF93ED}" srcOrd="1" destOrd="0" presId="urn:microsoft.com/office/officeart/2005/8/layout/hierarchy1"/>
    <dgm:cxn modelId="{39C7ADEE-5A71-4695-8516-8270D9F42243}" type="presParOf" srcId="{FFE3D975-7EF0-4738-B486-F8E9C9EF93ED}" destId="{03AF5480-DC8C-446B-8B13-9F400FD8C586}" srcOrd="0" destOrd="0" presId="urn:microsoft.com/office/officeart/2005/8/layout/hierarchy1"/>
    <dgm:cxn modelId="{66ED4ADF-4791-4D9F-9672-A9249A0EE6AA}" type="presParOf" srcId="{03AF5480-DC8C-446B-8B13-9F400FD8C586}" destId="{E8A330D8-A120-4D36-8E57-45B6D40DD598}" srcOrd="0" destOrd="0" presId="urn:microsoft.com/office/officeart/2005/8/layout/hierarchy1"/>
    <dgm:cxn modelId="{5768E803-5BAA-4F95-99DE-29B0EC73A94D}" type="presParOf" srcId="{03AF5480-DC8C-446B-8B13-9F400FD8C586}" destId="{00384997-843F-4E19-954C-43D016DDAE5E}" srcOrd="1" destOrd="0" presId="urn:microsoft.com/office/officeart/2005/8/layout/hierarchy1"/>
    <dgm:cxn modelId="{3951011F-E659-48BC-A893-FC7E9B9BDC8C}" type="presParOf" srcId="{FFE3D975-7EF0-4738-B486-F8E9C9EF93ED}" destId="{C5E254B1-B4C9-47BE-8055-33CB72C632CD}" srcOrd="1" destOrd="0" presId="urn:microsoft.com/office/officeart/2005/8/layout/hierarchy1"/>
    <dgm:cxn modelId="{B8DA35B8-704A-4FFD-871E-5DA8EC330134}" type="presParOf" srcId="{1A07863B-0E46-42BF-B567-9C8F3EA9E8A6}" destId="{0BC6B42D-95EA-449A-9F0B-DF91638CD20C}" srcOrd="2" destOrd="0" presId="urn:microsoft.com/office/officeart/2005/8/layout/hierarchy1"/>
    <dgm:cxn modelId="{73B83355-53D0-43B4-98D2-50BD068B189F}" type="presParOf" srcId="{0BC6B42D-95EA-449A-9F0B-DF91638CD20C}" destId="{AF238A86-5211-44BD-A593-320D929D5D87}" srcOrd="0" destOrd="0" presId="urn:microsoft.com/office/officeart/2005/8/layout/hierarchy1"/>
    <dgm:cxn modelId="{95359863-1E9B-41A6-BFED-2184CDF7925D}" type="presParOf" srcId="{AF238A86-5211-44BD-A593-320D929D5D87}" destId="{C8882E9D-2595-42DA-95C9-34F4D11AE018}" srcOrd="0" destOrd="0" presId="urn:microsoft.com/office/officeart/2005/8/layout/hierarchy1"/>
    <dgm:cxn modelId="{30A0ABFD-9C6E-4820-9F2A-623C5F22FAE4}" type="presParOf" srcId="{AF238A86-5211-44BD-A593-320D929D5D87}" destId="{5D540D1F-A4A3-4555-8C43-BBBE997BC44A}" srcOrd="1" destOrd="0" presId="urn:microsoft.com/office/officeart/2005/8/layout/hierarchy1"/>
    <dgm:cxn modelId="{DCF8B218-B553-458E-A4C4-2C688E286DB9}" type="presParOf" srcId="{0BC6B42D-95EA-449A-9F0B-DF91638CD20C}" destId="{4845DD5B-7AB2-42E7-9FC4-9893F048DC21}" srcOrd="1" destOrd="0" presId="urn:microsoft.com/office/officeart/2005/8/layout/hierarchy1"/>
    <dgm:cxn modelId="{7B62C7CC-E975-4841-95C9-B23E333A49FF}" type="presParOf" srcId="{1A07863B-0E46-42BF-B567-9C8F3EA9E8A6}" destId="{7B997A4F-75B0-4235-9034-7148B96E0A08}" srcOrd="3" destOrd="0" presId="urn:microsoft.com/office/officeart/2005/8/layout/hierarchy1"/>
    <dgm:cxn modelId="{9A70AF3F-2B14-455B-8D49-13088AEC078C}" type="presParOf" srcId="{7B997A4F-75B0-4235-9034-7148B96E0A08}" destId="{11787B96-1289-4525-8F40-CCABB7A9D6F6}" srcOrd="0" destOrd="0" presId="urn:microsoft.com/office/officeart/2005/8/layout/hierarchy1"/>
    <dgm:cxn modelId="{76814A04-D988-438B-857C-ADCC88F1BB15}" type="presParOf" srcId="{11787B96-1289-4525-8F40-CCABB7A9D6F6}" destId="{65E1E762-14A2-4E3B-BDEC-32C1215D8881}" srcOrd="0" destOrd="0" presId="urn:microsoft.com/office/officeart/2005/8/layout/hierarchy1"/>
    <dgm:cxn modelId="{BE70B363-68AE-43DF-81A8-B639A99EFE1F}" type="presParOf" srcId="{11787B96-1289-4525-8F40-CCABB7A9D6F6}" destId="{27E421CB-EF9B-465D-99A4-7E148DD9F2E0}" srcOrd="1" destOrd="0" presId="urn:microsoft.com/office/officeart/2005/8/layout/hierarchy1"/>
    <dgm:cxn modelId="{2ECCEBA2-A623-4DD2-99C1-6505C92164DA}" type="presParOf" srcId="{7B997A4F-75B0-4235-9034-7148B96E0A08}" destId="{8EDADC89-4139-481E-B95A-85E65DCE198D}" srcOrd="1" destOrd="0" presId="urn:microsoft.com/office/officeart/2005/8/layout/hierarchy1"/>
    <dgm:cxn modelId="{27ADE2E1-9902-4031-A143-D5BD0471B6EC}" type="presParOf" srcId="{1A07863B-0E46-42BF-B567-9C8F3EA9E8A6}" destId="{BDA31657-392D-4428-A798-057FCEC174D6}" srcOrd="4" destOrd="0" presId="urn:microsoft.com/office/officeart/2005/8/layout/hierarchy1"/>
    <dgm:cxn modelId="{0237A90E-61A0-4F0E-A6EF-02FA664C3700}" type="presParOf" srcId="{BDA31657-392D-4428-A798-057FCEC174D6}" destId="{25A26015-5C2A-4D4E-A31D-BA05B416946F}" srcOrd="0" destOrd="0" presId="urn:microsoft.com/office/officeart/2005/8/layout/hierarchy1"/>
    <dgm:cxn modelId="{194D55AE-0AD0-47DF-BCE7-A5C68C2082C1}" type="presParOf" srcId="{25A26015-5C2A-4D4E-A31D-BA05B416946F}" destId="{8A125CB9-1DD5-4372-BED8-808B7224FC76}" srcOrd="0" destOrd="0" presId="urn:microsoft.com/office/officeart/2005/8/layout/hierarchy1"/>
    <dgm:cxn modelId="{EEF19BD6-6459-4C19-A1C7-EB23AB4BE132}" type="presParOf" srcId="{25A26015-5C2A-4D4E-A31D-BA05B416946F}" destId="{495444A9-49EE-47D5-A778-2735CD0C7521}" srcOrd="1" destOrd="0" presId="urn:microsoft.com/office/officeart/2005/8/layout/hierarchy1"/>
    <dgm:cxn modelId="{463B385C-405D-4CF3-9F27-3F33BDC36049}" type="presParOf" srcId="{BDA31657-392D-4428-A798-057FCEC174D6}" destId="{C8914F1D-2BD4-414F-930D-1AFDC157934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8B2A1D-EE67-47EF-A0C0-62EA59CA5D7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3C3DD129-47E8-4648-ABC7-4BBD5AF0C00D}">
      <dgm:prSet/>
      <dgm:spPr/>
      <dgm:t>
        <a:bodyPr/>
        <a:lstStyle/>
        <a:p>
          <a:r>
            <a:rPr lang="en-US"/>
            <a:t>P16 prospectus will be published shortly.</a:t>
          </a:r>
        </a:p>
      </dgm:t>
    </dgm:pt>
    <dgm:pt modelId="{6C08343F-7234-4281-890D-FD0F4CA95B11}" type="parTrans" cxnId="{AEE24786-E4FF-49E0-AA29-8C1B725106BC}">
      <dgm:prSet/>
      <dgm:spPr/>
      <dgm:t>
        <a:bodyPr/>
        <a:lstStyle/>
        <a:p>
          <a:endParaRPr lang="en-US"/>
        </a:p>
      </dgm:t>
    </dgm:pt>
    <dgm:pt modelId="{DF66F313-9580-4A32-B616-C8EA73311324}" type="sibTrans" cxnId="{AEE24786-E4FF-49E0-AA29-8C1B725106BC}">
      <dgm:prSet/>
      <dgm:spPr/>
      <dgm:t>
        <a:bodyPr/>
        <a:lstStyle/>
        <a:p>
          <a:endParaRPr lang="en-US"/>
        </a:p>
      </dgm:t>
    </dgm:pt>
    <dgm:pt modelId="{2D8B4063-B519-4498-B057-FF11864C19B7}">
      <dgm:prSet/>
      <dgm:spPr/>
      <dgm:t>
        <a:bodyPr/>
        <a:lstStyle/>
        <a:p>
          <a:r>
            <a:rPr lang="en-US"/>
            <a:t>Year 11 option polling and discussions to identify offer</a:t>
          </a:r>
        </a:p>
      </dgm:t>
    </dgm:pt>
    <dgm:pt modelId="{A69F15E8-233B-4481-9C70-DDECE313C22C}" type="parTrans" cxnId="{B759CC8F-9EE7-4FFC-ABB5-811406873E38}">
      <dgm:prSet/>
      <dgm:spPr/>
      <dgm:t>
        <a:bodyPr/>
        <a:lstStyle/>
        <a:p>
          <a:endParaRPr lang="en-US"/>
        </a:p>
      </dgm:t>
    </dgm:pt>
    <dgm:pt modelId="{828B9320-BB19-44E9-A67A-7CB4F54B315F}" type="sibTrans" cxnId="{B759CC8F-9EE7-4FFC-ABB5-811406873E38}">
      <dgm:prSet/>
      <dgm:spPr/>
      <dgm:t>
        <a:bodyPr/>
        <a:lstStyle/>
        <a:p>
          <a:endParaRPr lang="en-US"/>
        </a:p>
      </dgm:t>
    </dgm:pt>
    <dgm:pt modelId="{C827BF7A-5DF5-4162-8CAA-453D59C85154}">
      <dgm:prSet/>
      <dgm:spPr/>
      <dgm:t>
        <a:bodyPr/>
        <a:lstStyle/>
        <a:p>
          <a:r>
            <a:rPr lang="en-US"/>
            <a:t>Applications will be made through Applicaa this year – more details at the Sixth Form Open Evening.</a:t>
          </a:r>
        </a:p>
      </dgm:t>
    </dgm:pt>
    <dgm:pt modelId="{ECA1F2CB-69BA-4F2C-A0C7-8879A85B11C6}" type="parTrans" cxnId="{71964279-79F8-4D45-87D8-05791725C0E2}">
      <dgm:prSet/>
      <dgm:spPr/>
      <dgm:t>
        <a:bodyPr/>
        <a:lstStyle/>
        <a:p>
          <a:endParaRPr lang="en-US"/>
        </a:p>
      </dgm:t>
    </dgm:pt>
    <dgm:pt modelId="{B27E5428-3C9C-447F-B1D7-384D612A464D}" type="sibTrans" cxnId="{71964279-79F8-4D45-87D8-05791725C0E2}">
      <dgm:prSet/>
      <dgm:spPr/>
      <dgm:t>
        <a:bodyPr/>
        <a:lstStyle/>
        <a:p>
          <a:endParaRPr lang="en-US"/>
        </a:p>
      </dgm:t>
    </dgm:pt>
    <dgm:pt modelId="{D052970C-A9E0-48E6-A868-BBC4D4ECFEEE}" type="pres">
      <dgm:prSet presAssocID="{B98B2A1D-EE67-47EF-A0C0-62EA59CA5D75}" presName="hierChild1" presStyleCnt="0">
        <dgm:presLayoutVars>
          <dgm:chPref val="1"/>
          <dgm:dir/>
          <dgm:animOne val="branch"/>
          <dgm:animLvl val="lvl"/>
          <dgm:resizeHandles/>
        </dgm:presLayoutVars>
      </dgm:prSet>
      <dgm:spPr/>
    </dgm:pt>
    <dgm:pt modelId="{A9040917-6FED-4B20-92A1-9414AB4678FD}" type="pres">
      <dgm:prSet presAssocID="{3C3DD129-47E8-4648-ABC7-4BBD5AF0C00D}" presName="hierRoot1" presStyleCnt="0"/>
      <dgm:spPr/>
    </dgm:pt>
    <dgm:pt modelId="{DCB453D6-46B4-4C04-8B2A-D7AA8C6BC687}" type="pres">
      <dgm:prSet presAssocID="{3C3DD129-47E8-4648-ABC7-4BBD5AF0C00D}" presName="composite" presStyleCnt="0"/>
      <dgm:spPr/>
    </dgm:pt>
    <dgm:pt modelId="{58BCCA13-6A66-46DE-A93E-6FB28042907A}" type="pres">
      <dgm:prSet presAssocID="{3C3DD129-47E8-4648-ABC7-4BBD5AF0C00D}" presName="background" presStyleLbl="node0" presStyleIdx="0" presStyleCnt="3"/>
      <dgm:spPr/>
    </dgm:pt>
    <dgm:pt modelId="{4CA10457-8D42-452C-BA96-289746546186}" type="pres">
      <dgm:prSet presAssocID="{3C3DD129-47E8-4648-ABC7-4BBD5AF0C00D}" presName="text" presStyleLbl="fgAcc0" presStyleIdx="0" presStyleCnt="3">
        <dgm:presLayoutVars>
          <dgm:chPref val="3"/>
        </dgm:presLayoutVars>
      </dgm:prSet>
      <dgm:spPr/>
    </dgm:pt>
    <dgm:pt modelId="{851F446E-062E-433E-9904-265AB0D5EE38}" type="pres">
      <dgm:prSet presAssocID="{3C3DD129-47E8-4648-ABC7-4BBD5AF0C00D}" presName="hierChild2" presStyleCnt="0"/>
      <dgm:spPr/>
    </dgm:pt>
    <dgm:pt modelId="{157042A8-3963-43D2-8D46-ECD134676A53}" type="pres">
      <dgm:prSet presAssocID="{2D8B4063-B519-4498-B057-FF11864C19B7}" presName="hierRoot1" presStyleCnt="0"/>
      <dgm:spPr/>
    </dgm:pt>
    <dgm:pt modelId="{6EB1C453-BFD5-4D37-86A8-181A8211FA27}" type="pres">
      <dgm:prSet presAssocID="{2D8B4063-B519-4498-B057-FF11864C19B7}" presName="composite" presStyleCnt="0"/>
      <dgm:spPr/>
    </dgm:pt>
    <dgm:pt modelId="{3375ECFA-5F6A-4DAF-8CF9-0C9330C1534F}" type="pres">
      <dgm:prSet presAssocID="{2D8B4063-B519-4498-B057-FF11864C19B7}" presName="background" presStyleLbl="node0" presStyleIdx="1" presStyleCnt="3"/>
      <dgm:spPr/>
    </dgm:pt>
    <dgm:pt modelId="{64FE6957-74B3-4059-826A-1B39645FE00A}" type="pres">
      <dgm:prSet presAssocID="{2D8B4063-B519-4498-B057-FF11864C19B7}" presName="text" presStyleLbl="fgAcc0" presStyleIdx="1" presStyleCnt="3">
        <dgm:presLayoutVars>
          <dgm:chPref val="3"/>
        </dgm:presLayoutVars>
      </dgm:prSet>
      <dgm:spPr/>
    </dgm:pt>
    <dgm:pt modelId="{1C3FA9B3-09D1-41EC-8759-85AA69B27DED}" type="pres">
      <dgm:prSet presAssocID="{2D8B4063-B519-4498-B057-FF11864C19B7}" presName="hierChild2" presStyleCnt="0"/>
      <dgm:spPr/>
    </dgm:pt>
    <dgm:pt modelId="{D7B6E4E6-77C3-4EB1-90FC-78FEA4C34508}" type="pres">
      <dgm:prSet presAssocID="{C827BF7A-5DF5-4162-8CAA-453D59C85154}" presName="hierRoot1" presStyleCnt="0"/>
      <dgm:spPr/>
    </dgm:pt>
    <dgm:pt modelId="{AB8BFC63-1FA8-4A97-8595-D70E05B2C5B7}" type="pres">
      <dgm:prSet presAssocID="{C827BF7A-5DF5-4162-8CAA-453D59C85154}" presName="composite" presStyleCnt="0"/>
      <dgm:spPr/>
    </dgm:pt>
    <dgm:pt modelId="{DE2AEA89-FFED-4B41-8346-7E6484D2C541}" type="pres">
      <dgm:prSet presAssocID="{C827BF7A-5DF5-4162-8CAA-453D59C85154}" presName="background" presStyleLbl="node0" presStyleIdx="2" presStyleCnt="3"/>
      <dgm:spPr/>
    </dgm:pt>
    <dgm:pt modelId="{06AAE583-3774-48D3-BF7A-456FFB3E9FBC}" type="pres">
      <dgm:prSet presAssocID="{C827BF7A-5DF5-4162-8CAA-453D59C85154}" presName="text" presStyleLbl="fgAcc0" presStyleIdx="2" presStyleCnt="3">
        <dgm:presLayoutVars>
          <dgm:chPref val="3"/>
        </dgm:presLayoutVars>
      </dgm:prSet>
      <dgm:spPr/>
    </dgm:pt>
    <dgm:pt modelId="{9526674C-4189-40CD-8664-B8189F7CF175}" type="pres">
      <dgm:prSet presAssocID="{C827BF7A-5DF5-4162-8CAA-453D59C85154}" presName="hierChild2" presStyleCnt="0"/>
      <dgm:spPr/>
    </dgm:pt>
  </dgm:ptLst>
  <dgm:cxnLst>
    <dgm:cxn modelId="{B8CA7307-A87C-4878-B43D-8C81EC56DDBC}" type="presOf" srcId="{3C3DD129-47E8-4648-ABC7-4BBD5AF0C00D}" destId="{4CA10457-8D42-452C-BA96-289746546186}" srcOrd="0" destOrd="0" presId="urn:microsoft.com/office/officeart/2005/8/layout/hierarchy1"/>
    <dgm:cxn modelId="{9AE5523C-BB85-42FA-8B78-623F83555F96}" type="presOf" srcId="{2D8B4063-B519-4498-B057-FF11864C19B7}" destId="{64FE6957-74B3-4059-826A-1B39645FE00A}" srcOrd="0" destOrd="0" presId="urn:microsoft.com/office/officeart/2005/8/layout/hierarchy1"/>
    <dgm:cxn modelId="{71964279-79F8-4D45-87D8-05791725C0E2}" srcId="{B98B2A1D-EE67-47EF-A0C0-62EA59CA5D75}" destId="{C827BF7A-5DF5-4162-8CAA-453D59C85154}" srcOrd="2" destOrd="0" parTransId="{ECA1F2CB-69BA-4F2C-A0C7-8879A85B11C6}" sibTransId="{B27E5428-3C9C-447F-B1D7-384D612A464D}"/>
    <dgm:cxn modelId="{AEE24786-E4FF-49E0-AA29-8C1B725106BC}" srcId="{B98B2A1D-EE67-47EF-A0C0-62EA59CA5D75}" destId="{3C3DD129-47E8-4648-ABC7-4BBD5AF0C00D}" srcOrd="0" destOrd="0" parTransId="{6C08343F-7234-4281-890D-FD0F4CA95B11}" sibTransId="{DF66F313-9580-4A32-B616-C8EA73311324}"/>
    <dgm:cxn modelId="{B759CC8F-9EE7-4FFC-ABB5-811406873E38}" srcId="{B98B2A1D-EE67-47EF-A0C0-62EA59CA5D75}" destId="{2D8B4063-B519-4498-B057-FF11864C19B7}" srcOrd="1" destOrd="0" parTransId="{A69F15E8-233B-4481-9C70-DDECE313C22C}" sibTransId="{828B9320-BB19-44E9-A67A-7CB4F54B315F}"/>
    <dgm:cxn modelId="{08F64AED-7617-453B-8D69-636EFD702ABC}" type="presOf" srcId="{C827BF7A-5DF5-4162-8CAA-453D59C85154}" destId="{06AAE583-3774-48D3-BF7A-456FFB3E9FBC}" srcOrd="0" destOrd="0" presId="urn:microsoft.com/office/officeart/2005/8/layout/hierarchy1"/>
    <dgm:cxn modelId="{EE35C8FF-8E14-4769-BAA3-72AF29CCA3E7}" type="presOf" srcId="{B98B2A1D-EE67-47EF-A0C0-62EA59CA5D75}" destId="{D052970C-A9E0-48E6-A868-BBC4D4ECFEEE}" srcOrd="0" destOrd="0" presId="urn:microsoft.com/office/officeart/2005/8/layout/hierarchy1"/>
    <dgm:cxn modelId="{045E4CF5-2C55-4CCF-9399-02E6F596E8FB}" type="presParOf" srcId="{D052970C-A9E0-48E6-A868-BBC4D4ECFEEE}" destId="{A9040917-6FED-4B20-92A1-9414AB4678FD}" srcOrd="0" destOrd="0" presId="urn:microsoft.com/office/officeart/2005/8/layout/hierarchy1"/>
    <dgm:cxn modelId="{EBA7121B-82F8-4507-995E-9D6028BE4CF8}" type="presParOf" srcId="{A9040917-6FED-4B20-92A1-9414AB4678FD}" destId="{DCB453D6-46B4-4C04-8B2A-D7AA8C6BC687}" srcOrd="0" destOrd="0" presId="urn:microsoft.com/office/officeart/2005/8/layout/hierarchy1"/>
    <dgm:cxn modelId="{E39D3C6E-E66A-4CAB-BE8A-E173B7A0C55A}" type="presParOf" srcId="{DCB453D6-46B4-4C04-8B2A-D7AA8C6BC687}" destId="{58BCCA13-6A66-46DE-A93E-6FB28042907A}" srcOrd="0" destOrd="0" presId="urn:microsoft.com/office/officeart/2005/8/layout/hierarchy1"/>
    <dgm:cxn modelId="{79882777-70E1-42D4-AAF0-5F3FB9B781AA}" type="presParOf" srcId="{DCB453D6-46B4-4C04-8B2A-D7AA8C6BC687}" destId="{4CA10457-8D42-452C-BA96-289746546186}" srcOrd="1" destOrd="0" presId="urn:microsoft.com/office/officeart/2005/8/layout/hierarchy1"/>
    <dgm:cxn modelId="{E11B87B2-ADD5-4EFA-BE1B-63A4D9048027}" type="presParOf" srcId="{A9040917-6FED-4B20-92A1-9414AB4678FD}" destId="{851F446E-062E-433E-9904-265AB0D5EE38}" srcOrd="1" destOrd="0" presId="urn:microsoft.com/office/officeart/2005/8/layout/hierarchy1"/>
    <dgm:cxn modelId="{FC4FB4D1-945C-425D-BB73-F748C2081E2D}" type="presParOf" srcId="{D052970C-A9E0-48E6-A868-BBC4D4ECFEEE}" destId="{157042A8-3963-43D2-8D46-ECD134676A53}" srcOrd="1" destOrd="0" presId="urn:microsoft.com/office/officeart/2005/8/layout/hierarchy1"/>
    <dgm:cxn modelId="{E6179FB0-5F6D-4659-9D30-8422B291A510}" type="presParOf" srcId="{157042A8-3963-43D2-8D46-ECD134676A53}" destId="{6EB1C453-BFD5-4D37-86A8-181A8211FA27}" srcOrd="0" destOrd="0" presId="urn:microsoft.com/office/officeart/2005/8/layout/hierarchy1"/>
    <dgm:cxn modelId="{3AE38DC8-408B-431B-A855-E09E7B00DC63}" type="presParOf" srcId="{6EB1C453-BFD5-4D37-86A8-181A8211FA27}" destId="{3375ECFA-5F6A-4DAF-8CF9-0C9330C1534F}" srcOrd="0" destOrd="0" presId="urn:microsoft.com/office/officeart/2005/8/layout/hierarchy1"/>
    <dgm:cxn modelId="{6EB79D5B-D930-4283-A914-B12FB866D212}" type="presParOf" srcId="{6EB1C453-BFD5-4D37-86A8-181A8211FA27}" destId="{64FE6957-74B3-4059-826A-1B39645FE00A}" srcOrd="1" destOrd="0" presId="urn:microsoft.com/office/officeart/2005/8/layout/hierarchy1"/>
    <dgm:cxn modelId="{1EED3250-4EE7-42BA-8502-496DCA43FE6D}" type="presParOf" srcId="{157042A8-3963-43D2-8D46-ECD134676A53}" destId="{1C3FA9B3-09D1-41EC-8759-85AA69B27DED}" srcOrd="1" destOrd="0" presId="urn:microsoft.com/office/officeart/2005/8/layout/hierarchy1"/>
    <dgm:cxn modelId="{03246CCC-05CF-4FDC-8FB5-7B665EB58774}" type="presParOf" srcId="{D052970C-A9E0-48E6-A868-BBC4D4ECFEEE}" destId="{D7B6E4E6-77C3-4EB1-90FC-78FEA4C34508}" srcOrd="2" destOrd="0" presId="urn:microsoft.com/office/officeart/2005/8/layout/hierarchy1"/>
    <dgm:cxn modelId="{AAE2DF77-045E-4CAB-BB65-1623B1D5650C}" type="presParOf" srcId="{D7B6E4E6-77C3-4EB1-90FC-78FEA4C34508}" destId="{AB8BFC63-1FA8-4A97-8595-D70E05B2C5B7}" srcOrd="0" destOrd="0" presId="urn:microsoft.com/office/officeart/2005/8/layout/hierarchy1"/>
    <dgm:cxn modelId="{89E26453-15CD-47AD-ACF5-3EF9CE08AE46}" type="presParOf" srcId="{AB8BFC63-1FA8-4A97-8595-D70E05B2C5B7}" destId="{DE2AEA89-FFED-4B41-8346-7E6484D2C541}" srcOrd="0" destOrd="0" presId="urn:microsoft.com/office/officeart/2005/8/layout/hierarchy1"/>
    <dgm:cxn modelId="{11C49F10-2413-4019-A5BD-71383FDF024B}" type="presParOf" srcId="{AB8BFC63-1FA8-4A97-8595-D70E05B2C5B7}" destId="{06AAE583-3774-48D3-BF7A-456FFB3E9FBC}" srcOrd="1" destOrd="0" presId="urn:microsoft.com/office/officeart/2005/8/layout/hierarchy1"/>
    <dgm:cxn modelId="{2DB50ADF-CD6E-4506-A990-F531C09B6D14}" type="presParOf" srcId="{D7B6E4E6-77C3-4EB1-90FC-78FEA4C34508}" destId="{9526674C-4189-40CD-8664-B8189F7CF175}"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33BF6D-9910-4F48-8E30-F7510330EA14}">
      <dsp:nvSpPr>
        <dsp:cNvPr id="0" name=""/>
        <dsp:cNvSpPr/>
      </dsp:nvSpPr>
      <dsp:spPr>
        <a:xfrm>
          <a:off x="0" y="370592"/>
          <a:ext cx="6172199" cy="1277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t>Revision Guide</a:t>
          </a:r>
          <a:endParaRPr lang="en-US" sz="5200" kern="1200"/>
        </a:p>
      </dsp:txBody>
      <dsp:txXfrm>
        <a:off x="62369" y="432961"/>
        <a:ext cx="6047461" cy="1152902"/>
      </dsp:txXfrm>
    </dsp:sp>
    <dsp:sp modelId="{B21E28D1-2D18-4B52-820C-5D8BEAC93DB5}">
      <dsp:nvSpPr>
        <dsp:cNvPr id="0" name=""/>
        <dsp:cNvSpPr/>
      </dsp:nvSpPr>
      <dsp:spPr>
        <a:xfrm>
          <a:off x="0" y="1797992"/>
          <a:ext cx="6172199" cy="1277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t>Required Practicals</a:t>
          </a:r>
          <a:endParaRPr lang="en-US" sz="5200" kern="1200"/>
        </a:p>
      </dsp:txBody>
      <dsp:txXfrm>
        <a:off x="62369" y="1860361"/>
        <a:ext cx="6047461" cy="1152902"/>
      </dsp:txXfrm>
    </dsp:sp>
    <dsp:sp modelId="{59DA499D-0AFD-49E3-9F4A-2352E33C215F}">
      <dsp:nvSpPr>
        <dsp:cNvPr id="0" name=""/>
        <dsp:cNvSpPr/>
      </dsp:nvSpPr>
      <dsp:spPr>
        <a:xfrm>
          <a:off x="0" y="3225392"/>
          <a:ext cx="6172199" cy="1277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t>Past Papers</a:t>
          </a:r>
          <a:endParaRPr lang="en-US" sz="5200" kern="1200"/>
        </a:p>
      </dsp:txBody>
      <dsp:txXfrm>
        <a:off x="62369" y="3287761"/>
        <a:ext cx="6047461" cy="11529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FCA3E-0790-4686-B75A-26ABF05B5D4C}">
      <dsp:nvSpPr>
        <dsp:cNvPr id="0" name=""/>
        <dsp:cNvSpPr/>
      </dsp:nvSpPr>
      <dsp:spPr>
        <a:xfrm>
          <a:off x="3594" y="1527766"/>
          <a:ext cx="1751401" cy="11121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BC30F4-26A8-4359-A061-6929A0E62DEC}">
      <dsp:nvSpPr>
        <dsp:cNvPr id="0" name=""/>
        <dsp:cNvSpPr/>
      </dsp:nvSpPr>
      <dsp:spPr>
        <a:xfrm>
          <a:off x="198194" y="1712636"/>
          <a:ext cx="1751401" cy="111214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defRPr cap="all"/>
          </a:pPr>
          <a:r>
            <a:rPr lang="en-GB" sz="2200" kern="1200"/>
            <a:t>Education V Level </a:t>
          </a:r>
          <a:endParaRPr lang="en-US" sz="2200" kern="1200"/>
        </a:p>
      </dsp:txBody>
      <dsp:txXfrm>
        <a:off x="230767" y="1745209"/>
        <a:ext cx="1686255" cy="1046994"/>
      </dsp:txXfrm>
    </dsp:sp>
    <dsp:sp modelId="{E8A330D8-A120-4D36-8E57-45B6D40DD598}">
      <dsp:nvSpPr>
        <dsp:cNvPr id="0" name=""/>
        <dsp:cNvSpPr/>
      </dsp:nvSpPr>
      <dsp:spPr>
        <a:xfrm>
          <a:off x="2144196" y="1527766"/>
          <a:ext cx="1751401" cy="11121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384997-843F-4E19-954C-43D016DDAE5E}">
      <dsp:nvSpPr>
        <dsp:cNvPr id="0" name=""/>
        <dsp:cNvSpPr/>
      </dsp:nvSpPr>
      <dsp:spPr>
        <a:xfrm>
          <a:off x="2338796" y="1712636"/>
          <a:ext cx="1751401" cy="111214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defRPr cap="all"/>
          </a:pPr>
          <a:r>
            <a:rPr lang="en-GB" sz="2200" kern="1200"/>
            <a:t>History</a:t>
          </a:r>
          <a:endParaRPr lang="en-US" sz="2200" kern="1200"/>
        </a:p>
      </dsp:txBody>
      <dsp:txXfrm>
        <a:off x="2371369" y="1745209"/>
        <a:ext cx="1686255" cy="1046994"/>
      </dsp:txXfrm>
    </dsp:sp>
    <dsp:sp modelId="{C8882E9D-2595-42DA-95C9-34F4D11AE018}">
      <dsp:nvSpPr>
        <dsp:cNvPr id="0" name=""/>
        <dsp:cNvSpPr/>
      </dsp:nvSpPr>
      <dsp:spPr>
        <a:xfrm>
          <a:off x="4284798" y="1527766"/>
          <a:ext cx="1751401" cy="11121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540D1F-A4A3-4555-8C43-BBBE997BC44A}">
      <dsp:nvSpPr>
        <dsp:cNvPr id="0" name=""/>
        <dsp:cNvSpPr/>
      </dsp:nvSpPr>
      <dsp:spPr>
        <a:xfrm>
          <a:off x="4479399" y="1712636"/>
          <a:ext cx="1751401" cy="111214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defRPr cap="all"/>
          </a:pPr>
          <a:r>
            <a:rPr lang="en-GB" sz="2200" kern="1200"/>
            <a:t>Spanish</a:t>
          </a:r>
          <a:endParaRPr lang="en-US" sz="2200" kern="1200"/>
        </a:p>
      </dsp:txBody>
      <dsp:txXfrm>
        <a:off x="4511972" y="1745209"/>
        <a:ext cx="1686255" cy="1046994"/>
      </dsp:txXfrm>
    </dsp:sp>
    <dsp:sp modelId="{65E1E762-14A2-4E3B-BDEC-32C1215D8881}">
      <dsp:nvSpPr>
        <dsp:cNvPr id="0" name=""/>
        <dsp:cNvSpPr/>
      </dsp:nvSpPr>
      <dsp:spPr>
        <a:xfrm>
          <a:off x="6425401" y="1527766"/>
          <a:ext cx="1751401" cy="11121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E421CB-EF9B-465D-99A4-7E148DD9F2E0}">
      <dsp:nvSpPr>
        <dsp:cNvPr id="0" name=""/>
        <dsp:cNvSpPr/>
      </dsp:nvSpPr>
      <dsp:spPr>
        <a:xfrm>
          <a:off x="6620001" y="1712636"/>
          <a:ext cx="1751401" cy="111214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defRPr cap="all"/>
          </a:pPr>
          <a:r>
            <a:rPr lang="en-GB" sz="2200" kern="1200"/>
            <a:t>Applied Science</a:t>
          </a:r>
          <a:endParaRPr lang="en-US" sz="2200" kern="1200"/>
        </a:p>
      </dsp:txBody>
      <dsp:txXfrm>
        <a:off x="6652574" y="1745209"/>
        <a:ext cx="1686255" cy="1046994"/>
      </dsp:txXfrm>
    </dsp:sp>
    <dsp:sp modelId="{8A125CB9-1DD5-4372-BED8-808B7224FC76}">
      <dsp:nvSpPr>
        <dsp:cNvPr id="0" name=""/>
        <dsp:cNvSpPr/>
      </dsp:nvSpPr>
      <dsp:spPr>
        <a:xfrm>
          <a:off x="8566003" y="1527766"/>
          <a:ext cx="1751401" cy="11121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5444A9-49EE-47D5-A778-2735CD0C7521}">
      <dsp:nvSpPr>
        <dsp:cNvPr id="0" name=""/>
        <dsp:cNvSpPr/>
      </dsp:nvSpPr>
      <dsp:spPr>
        <a:xfrm>
          <a:off x="8760603" y="1712636"/>
          <a:ext cx="1751401" cy="111214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defRPr cap="all"/>
          </a:pPr>
          <a:r>
            <a:rPr lang="en-GB" sz="2200" kern="1200"/>
            <a:t>Core Maths</a:t>
          </a:r>
          <a:endParaRPr lang="en-US" sz="2200" kern="1200"/>
        </a:p>
      </dsp:txBody>
      <dsp:txXfrm>
        <a:off x="8793176" y="1745209"/>
        <a:ext cx="1686255" cy="10469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CCA13-6A66-46DE-A93E-6FB28042907A}">
      <dsp:nvSpPr>
        <dsp:cNvPr id="0" name=""/>
        <dsp:cNvSpPr/>
      </dsp:nvSpPr>
      <dsp:spPr>
        <a:xfrm>
          <a:off x="0" y="527033"/>
          <a:ext cx="2795995" cy="177545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A10457-8D42-452C-BA96-289746546186}">
      <dsp:nvSpPr>
        <dsp:cNvPr id="0" name=""/>
        <dsp:cNvSpPr/>
      </dsp:nvSpPr>
      <dsp:spPr>
        <a:xfrm>
          <a:off x="310666" y="822166"/>
          <a:ext cx="2795995" cy="177545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P16 prospectus will be published shortly.</a:t>
          </a:r>
        </a:p>
      </dsp:txBody>
      <dsp:txXfrm>
        <a:off x="362667" y="874167"/>
        <a:ext cx="2691993" cy="1671455"/>
      </dsp:txXfrm>
    </dsp:sp>
    <dsp:sp modelId="{3375ECFA-5F6A-4DAF-8CF9-0C9330C1534F}">
      <dsp:nvSpPr>
        <dsp:cNvPr id="0" name=""/>
        <dsp:cNvSpPr/>
      </dsp:nvSpPr>
      <dsp:spPr>
        <a:xfrm>
          <a:off x="3417328" y="527033"/>
          <a:ext cx="2795995" cy="177545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FE6957-74B3-4059-826A-1B39645FE00A}">
      <dsp:nvSpPr>
        <dsp:cNvPr id="0" name=""/>
        <dsp:cNvSpPr/>
      </dsp:nvSpPr>
      <dsp:spPr>
        <a:xfrm>
          <a:off x="3727994" y="822166"/>
          <a:ext cx="2795995" cy="177545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Year 11 option polling and discussions to identify offer</a:t>
          </a:r>
        </a:p>
      </dsp:txBody>
      <dsp:txXfrm>
        <a:off x="3779995" y="874167"/>
        <a:ext cx="2691993" cy="1671455"/>
      </dsp:txXfrm>
    </dsp:sp>
    <dsp:sp modelId="{DE2AEA89-FFED-4B41-8346-7E6484D2C541}">
      <dsp:nvSpPr>
        <dsp:cNvPr id="0" name=""/>
        <dsp:cNvSpPr/>
      </dsp:nvSpPr>
      <dsp:spPr>
        <a:xfrm>
          <a:off x="6834656" y="527033"/>
          <a:ext cx="2795995" cy="177545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AAE583-3774-48D3-BF7A-456FFB3E9FBC}">
      <dsp:nvSpPr>
        <dsp:cNvPr id="0" name=""/>
        <dsp:cNvSpPr/>
      </dsp:nvSpPr>
      <dsp:spPr>
        <a:xfrm>
          <a:off x="7145323" y="822166"/>
          <a:ext cx="2795995" cy="177545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Applications will be made through Applicaa this year – more details at the Sixth Form Open Evening.</a:t>
          </a:r>
        </a:p>
      </dsp:txBody>
      <dsp:txXfrm>
        <a:off x="7197324" y="874167"/>
        <a:ext cx="2691993" cy="16714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294" tIns="45647" rIns="91294" bIns="45647" rtlCol="0"/>
          <a:lstStyle>
            <a:lvl1pPr algn="l">
              <a:defRPr sz="1200"/>
            </a:lvl1pPr>
          </a:lstStyle>
          <a:p>
            <a:endParaRPr lang="en-GB"/>
          </a:p>
        </p:txBody>
      </p:sp>
      <p:sp>
        <p:nvSpPr>
          <p:cNvPr id="3" name="Date Placeholder 2"/>
          <p:cNvSpPr>
            <a:spLocks noGrp="1"/>
          </p:cNvSpPr>
          <p:nvPr>
            <p:ph type="dt" idx="1"/>
          </p:nvPr>
        </p:nvSpPr>
        <p:spPr>
          <a:xfrm>
            <a:off x="3850443" y="1"/>
            <a:ext cx="2945659" cy="498056"/>
          </a:xfrm>
          <a:prstGeom prst="rect">
            <a:avLst/>
          </a:prstGeom>
        </p:spPr>
        <p:txBody>
          <a:bodyPr vert="horz" lIns="91294" tIns="45647" rIns="91294" bIns="45647" rtlCol="0"/>
          <a:lstStyle>
            <a:lvl1pPr algn="r">
              <a:defRPr sz="1200"/>
            </a:lvl1pPr>
          </a:lstStyle>
          <a:p>
            <a:fld id="{30677D60-EE33-4C4C-9F64-F009D2884A6E}" type="datetimeFigureOut">
              <a:rPr lang="en-GB" smtClean="0"/>
              <a:t>08/10/2026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294" tIns="45647" rIns="91294" bIns="45647" rtlCol="0" anchor="ctr"/>
          <a:lstStyle/>
          <a:p>
            <a:endParaRPr lang="en-GB"/>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5"/>
          </a:xfrm>
          <a:prstGeom prst="rect">
            <a:avLst/>
          </a:prstGeom>
        </p:spPr>
        <p:txBody>
          <a:bodyPr vert="horz" lIns="91294" tIns="45647" rIns="91294" bIns="45647"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294" tIns="45647" rIns="91294" bIns="45647" rtlCol="0" anchor="b"/>
          <a:lstStyle>
            <a:lvl1pPr algn="r">
              <a:defRPr sz="1200"/>
            </a:lvl1pPr>
          </a:lstStyle>
          <a:p>
            <a:fld id="{7684D36A-D154-47B1-BAA8-0BCED5A06BBA}" type="slidenum">
              <a:rPr lang="en-GB" smtClean="0"/>
              <a:t>‹#›</a:t>
            </a:fld>
            <a:endParaRPr lang="en-GB"/>
          </a:p>
        </p:txBody>
      </p:sp>
    </p:spTree>
    <p:extLst>
      <p:ext uri="{BB962C8B-B14F-4D97-AF65-F5344CB8AC3E}">
        <p14:creationId xmlns:p14="http://schemas.microsoft.com/office/powerpoint/2010/main" val="411851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2937">
              <a:defRPr/>
            </a:pPr>
            <a:endParaRPr lang="en-GB"/>
          </a:p>
        </p:txBody>
      </p:sp>
      <p:sp>
        <p:nvSpPr>
          <p:cNvPr id="4" name="Slide Number Placeholder 3"/>
          <p:cNvSpPr>
            <a:spLocks noGrp="1"/>
          </p:cNvSpPr>
          <p:nvPr>
            <p:ph type="sldNum" sz="quarter" idx="5"/>
          </p:nvPr>
        </p:nvSpPr>
        <p:spPr/>
        <p:txBody>
          <a:bodyPr/>
          <a:lstStyle/>
          <a:p>
            <a:fld id="{7C8FFC37-2268-4598-9624-BBAD1DBB6928}" type="slidenum">
              <a:rPr lang="en-GB" smtClean="0"/>
              <a:t>1</a:t>
            </a:fld>
            <a:endParaRPr lang="en-GB"/>
          </a:p>
        </p:txBody>
      </p:sp>
    </p:spTree>
    <p:extLst>
      <p:ext uri="{BB962C8B-B14F-4D97-AF65-F5344CB8AC3E}">
        <p14:creationId xmlns:p14="http://schemas.microsoft.com/office/powerpoint/2010/main" val="1971067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DA53C-68BE-1415-C4E1-8AF87271BC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94B512-37FD-9615-F92A-3EE26F868B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561C77-7E56-7F9B-2AB8-B37F6B0FFB6E}"/>
              </a:ext>
            </a:extLst>
          </p:cNvPr>
          <p:cNvSpPr>
            <a:spLocks noGrp="1"/>
          </p:cNvSpPr>
          <p:nvPr>
            <p:ph type="body" idx="1"/>
          </p:nvPr>
        </p:nvSpPr>
        <p:spPr/>
        <p:txBody>
          <a:bodyPr/>
          <a:lstStyle/>
          <a:p>
            <a:pPr defTabSz="912937">
              <a:defRPr/>
            </a:pPr>
            <a:endParaRPr lang="en-GB"/>
          </a:p>
        </p:txBody>
      </p:sp>
      <p:sp>
        <p:nvSpPr>
          <p:cNvPr id="4" name="Slide Number Placeholder 3">
            <a:extLst>
              <a:ext uri="{FF2B5EF4-FFF2-40B4-BE49-F238E27FC236}">
                <a16:creationId xmlns:a16="http://schemas.microsoft.com/office/drawing/2014/main" id="{B396798D-88BE-C3B6-5864-E5C314E834A8}"/>
              </a:ext>
            </a:extLst>
          </p:cNvPr>
          <p:cNvSpPr>
            <a:spLocks noGrp="1"/>
          </p:cNvSpPr>
          <p:nvPr>
            <p:ph type="sldNum" sz="quarter" idx="5"/>
          </p:nvPr>
        </p:nvSpPr>
        <p:spPr/>
        <p:txBody>
          <a:bodyPr/>
          <a:lstStyle/>
          <a:p>
            <a:fld id="{7C8FFC37-2268-4598-9624-BBAD1DBB6928}" type="slidenum">
              <a:rPr lang="en-GB" smtClean="0"/>
              <a:t>2</a:t>
            </a:fld>
            <a:endParaRPr lang="en-GB"/>
          </a:p>
        </p:txBody>
      </p:sp>
    </p:spTree>
    <p:extLst>
      <p:ext uri="{BB962C8B-B14F-4D97-AF65-F5344CB8AC3E}">
        <p14:creationId xmlns:p14="http://schemas.microsoft.com/office/powerpoint/2010/main" val="1690108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 name="Google Shape;133;p3:notes"/>
          <p:cNvSpPr txBox="1">
            <a:spLocks noGrp="1"/>
          </p:cNvSpPr>
          <p:nvPr>
            <p:ph type="body" idx="1"/>
          </p:nvPr>
        </p:nvSpPr>
        <p:spPr>
          <a:xfrm>
            <a:off x="679768" y="4715154"/>
            <a:ext cx="5438140" cy="4466987"/>
          </a:xfrm>
          <a:prstGeom prst="rect">
            <a:avLst/>
          </a:prstGeom>
          <a:noFill/>
          <a:ln>
            <a:noFill/>
          </a:ln>
        </p:spPr>
        <p:txBody>
          <a:bodyPr spcFirstLastPara="1" wrap="square" lIns="91279" tIns="91279" rIns="91279" bIns="91279" anchor="t" anchorCtr="0">
            <a:noAutofit/>
          </a:bodyPr>
          <a:lstStyle/>
          <a:p>
            <a:pPr>
              <a:buSzPts val="1100"/>
            </a:pPr>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AEC17-2835-18A9-48F4-2E3872A75C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ED0648-E36D-1AC3-5A89-C2CFA8E204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BDA202-265A-2CF5-842A-18E02EF41036}"/>
              </a:ext>
            </a:extLst>
          </p:cNvPr>
          <p:cNvSpPr>
            <a:spLocks noGrp="1"/>
          </p:cNvSpPr>
          <p:nvPr>
            <p:ph type="body" idx="1"/>
          </p:nvPr>
        </p:nvSpPr>
        <p:spPr/>
        <p:txBody>
          <a:bodyPr/>
          <a:lstStyle/>
          <a:p>
            <a:endParaRPr lang="en-GB"/>
          </a:p>
          <a:p>
            <a:endParaRPr lang="en-GB"/>
          </a:p>
        </p:txBody>
      </p:sp>
      <p:sp>
        <p:nvSpPr>
          <p:cNvPr id="4" name="Slide Number Placeholder 3">
            <a:extLst>
              <a:ext uri="{FF2B5EF4-FFF2-40B4-BE49-F238E27FC236}">
                <a16:creationId xmlns:a16="http://schemas.microsoft.com/office/drawing/2014/main" id="{5621B4D2-8D6B-C0F5-7923-49389009A42D}"/>
              </a:ext>
            </a:extLst>
          </p:cNvPr>
          <p:cNvSpPr>
            <a:spLocks noGrp="1"/>
          </p:cNvSpPr>
          <p:nvPr>
            <p:ph type="sldNum" sz="quarter" idx="5"/>
          </p:nvPr>
        </p:nvSpPr>
        <p:spPr/>
        <p:txBody>
          <a:bodyPr/>
          <a:lstStyle/>
          <a:p>
            <a:fld id="{7C8FFC37-2268-4598-9624-BBAD1DBB6928}" type="slidenum">
              <a:rPr lang="en-GB" smtClean="0"/>
              <a:t>8</a:t>
            </a:fld>
            <a:endParaRPr lang="en-GB"/>
          </a:p>
        </p:txBody>
      </p:sp>
    </p:spTree>
    <p:extLst>
      <p:ext uri="{BB962C8B-B14F-4D97-AF65-F5344CB8AC3E}">
        <p14:creationId xmlns:p14="http://schemas.microsoft.com/office/powerpoint/2010/main" val="3076936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p:txBody>
      </p:sp>
      <p:sp>
        <p:nvSpPr>
          <p:cNvPr id="4" name="Slide Number Placeholder 3"/>
          <p:cNvSpPr>
            <a:spLocks noGrp="1"/>
          </p:cNvSpPr>
          <p:nvPr>
            <p:ph type="sldNum" sz="quarter" idx="5"/>
          </p:nvPr>
        </p:nvSpPr>
        <p:spPr/>
        <p:txBody>
          <a:bodyPr/>
          <a:lstStyle/>
          <a:p>
            <a:fld id="{7C8FFC37-2268-4598-9624-BBAD1DBB6928}" type="slidenum">
              <a:rPr lang="en-GB" smtClean="0"/>
              <a:t>9</a:t>
            </a:fld>
            <a:endParaRPr lang="en-GB"/>
          </a:p>
        </p:txBody>
      </p:sp>
    </p:spTree>
    <p:extLst>
      <p:ext uri="{BB962C8B-B14F-4D97-AF65-F5344CB8AC3E}">
        <p14:creationId xmlns:p14="http://schemas.microsoft.com/office/powerpoint/2010/main" val="2813776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F14E2-8934-8B1B-C8C2-448C30A263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C89D53-85E2-0B81-931B-AF57DFECA8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4C8FC-027F-8128-3B3A-8FB119DFC95A}"/>
              </a:ext>
            </a:extLst>
          </p:cNvPr>
          <p:cNvSpPr>
            <a:spLocks noGrp="1"/>
          </p:cNvSpPr>
          <p:nvPr>
            <p:ph type="body" idx="1"/>
          </p:nvPr>
        </p:nvSpPr>
        <p:spPr/>
        <p:txBody>
          <a:bodyPr/>
          <a:lstStyle/>
          <a:p>
            <a:endParaRPr lang="en-GB"/>
          </a:p>
          <a:p>
            <a:endParaRPr lang="en-GB"/>
          </a:p>
        </p:txBody>
      </p:sp>
      <p:sp>
        <p:nvSpPr>
          <p:cNvPr id="4" name="Slide Number Placeholder 3">
            <a:extLst>
              <a:ext uri="{FF2B5EF4-FFF2-40B4-BE49-F238E27FC236}">
                <a16:creationId xmlns:a16="http://schemas.microsoft.com/office/drawing/2014/main" id="{094A15E4-F3D3-DDAF-CB2A-AD2BDAB2F6D8}"/>
              </a:ext>
            </a:extLst>
          </p:cNvPr>
          <p:cNvSpPr>
            <a:spLocks noGrp="1"/>
          </p:cNvSpPr>
          <p:nvPr>
            <p:ph type="sldNum" sz="quarter" idx="5"/>
          </p:nvPr>
        </p:nvSpPr>
        <p:spPr/>
        <p:txBody>
          <a:bodyPr/>
          <a:lstStyle/>
          <a:p>
            <a:fld id="{7C8FFC37-2268-4598-9624-BBAD1DBB6928}" type="slidenum">
              <a:rPr lang="en-GB" smtClean="0"/>
              <a:t>10</a:t>
            </a:fld>
            <a:endParaRPr lang="en-GB"/>
          </a:p>
        </p:txBody>
      </p:sp>
    </p:spTree>
    <p:extLst>
      <p:ext uri="{BB962C8B-B14F-4D97-AF65-F5344CB8AC3E}">
        <p14:creationId xmlns:p14="http://schemas.microsoft.com/office/powerpoint/2010/main" val="2352795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69ABD-C14C-C61D-DB75-AD66CB2A70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85DEE5-FEDB-F570-9FCE-E0D12BD405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4B97CC-3CB4-3CB6-0AE9-5A3DD5A2BCB1}"/>
              </a:ext>
            </a:extLst>
          </p:cNvPr>
          <p:cNvSpPr>
            <a:spLocks noGrp="1"/>
          </p:cNvSpPr>
          <p:nvPr>
            <p:ph type="body" idx="1"/>
          </p:nvPr>
        </p:nvSpPr>
        <p:spPr/>
        <p:txBody>
          <a:bodyPr/>
          <a:lstStyle/>
          <a:p>
            <a:endParaRPr lang="en-GB"/>
          </a:p>
          <a:p>
            <a:endParaRPr lang="en-GB"/>
          </a:p>
        </p:txBody>
      </p:sp>
      <p:sp>
        <p:nvSpPr>
          <p:cNvPr id="4" name="Slide Number Placeholder 3">
            <a:extLst>
              <a:ext uri="{FF2B5EF4-FFF2-40B4-BE49-F238E27FC236}">
                <a16:creationId xmlns:a16="http://schemas.microsoft.com/office/drawing/2014/main" id="{54026D9C-2BEA-9084-FE44-0C989DBF74A7}"/>
              </a:ext>
            </a:extLst>
          </p:cNvPr>
          <p:cNvSpPr>
            <a:spLocks noGrp="1"/>
          </p:cNvSpPr>
          <p:nvPr>
            <p:ph type="sldNum" sz="quarter" idx="5"/>
          </p:nvPr>
        </p:nvSpPr>
        <p:spPr/>
        <p:txBody>
          <a:bodyPr/>
          <a:lstStyle/>
          <a:p>
            <a:fld id="{7C8FFC37-2268-4598-9624-BBAD1DBB6928}" type="slidenum">
              <a:rPr lang="en-GB" smtClean="0"/>
              <a:t>11</a:t>
            </a:fld>
            <a:endParaRPr lang="en-GB"/>
          </a:p>
        </p:txBody>
      </p:sp>
    </p:spTree>
    <p:extLst>
      <p:ext uri="{BB962C8B-B14F-4D97-AF65-F5344CB8AC3E}">
        <p14:creationId xmlns:p14="http://schemas.microsoft.com/office/powerpoint/2010/main" val="1823103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56D870-A0A5-401F-9242-875F5F5E2193}" type="slidenum">
              <a:rPr lang="en-GB" smtClean="0"/>
              <a:t>17</a:t>
            </a:fld>
            <a:endParaRPr lang="en-GB"/>
          </a:p>
        </p:txBody>
      </p:sp>
    </p:spTree>
    <p:extLst>
      <p:ext uri="{BB962C8B-B14F-4D97-AF65-F5344CB8AC3E}">
        <p14:creationId xmlns:p14="http://schemas.microsoft.com/office/powerpoint/2010/main" val="3640386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p: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1267259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38c65e11592_0_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38c65e11592_0_1: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400986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38c65e11592_0_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38c65e11592_0_7: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38134963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8FFC37-2268-4598-9624-BBAD1DBB6928}" type="slidenum">
              <a:rPr lang="en-GB" smtClean="0"/>
              <a:t>46</a:t>
            </a:fld>
            <a:endParaRPr lang="en-GB"/>
          </a:p>
        </p:txBody>
      </p:sp>
    </p:spTree>
    <p:extLst>
      <p:ext uri="{BB962C8B-B14F-4D97-AF65-F5344CB8AC3E}">
        <p14:creationId xmlns:p14="http://schemas.microsoft.com/office/powerpoint/2010/main" val="3423597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8FFC37-2268-4598-9624-BBAD1DBB6928}" type="slidenum">
              <a:rPr lang="en-GB" smtClean="0"/>
              <a:t>48</a:t>
            </a:fld>
            <a:endParaRPr lang="en-GB"/>
          </a:p>
        </p:txBody>
      </p:sp>
    </p:spTree>
    <p:extLst>
      <p:ext uri="{BB962C8B-B14F-4D97-AF65-F5344CB8AC3E}">
        <p14:creationId xmlns:p14="http://schemas.microsoft.com/office/powerpoint/2010/main" val="2812457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948861201f_0_2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3948861201f_0_255: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1830397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3948861201f_0_27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3948861201f_0_272: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20064594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948861201f_0_26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3948861201f_0_267: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4789806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38c6df6654b_0_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38c6df6654b_0_4: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173917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3948861201f_0_23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3948861201f_0_233: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3612302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948861201f_0_3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3948861201f_0_310: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530503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3948861201f_0_32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3948861201f_0_327:notes"/>
          <p:cNvSpPr txBox="1">
            <a:spLocks noGrp="1"/>
          </p:cNvSpPr>
          <p:nvPr>
            <p:ph type="body" idx="1"/>
          </p:nvPr>
        </p:nvSpPr>
        <p:spPr>
          <a:xfrm>
            <a:off x="679768" y="4715154"/>
            <a:ext cx="5438140" cy="4466987"/>
          </a:xfrm>
          <a:prstGeom prst="rect">
            <a:avLst/>
          </a:prstGeom>
        </p:spPr>
        <p:txBody>
          <a:bodyPr spcFirstLastPara="1" wrap="square" lIns="91279" tIns="91279" rIns="91279" bIns="91279" anchor="t" anchorCtr="0">
            <a:noAutofit/>
          </a:bodyPr>
          <a:lstStyle/>
          <a:p>
            <a:endParaRPr lang="en-GB"/>
          </a:p>
        </p:txBody>
      </p:sp>
    </p:spTree>
    <p:extLst>
      <p:ext uri="{BB962C8B-B14F-4D97-AF65-F5344CB8AC3E}">
        <p14:creationId xmlns:p14="http://schemas.microsoft.com/office/powerpoint/2010/main" val="22819219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6D367-450A-CFD1-DB15-D727B75351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AB3AC0-F825-BC88-B4EC-94B7414ADA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65FB3D-FAA4-960E-794D-F699668EBD55}"/>
              </a:ext>
            </a:extLst>
          </p:cNvPr>
          <p:cNvSpPr>
            <a:spLocks noGrp="1"/>
          </p:cNvSpPr>
          <p:nvPr>
            <p:ph type="body" idx="1"/>
          </p:nvPr>
        </p:nvSpPr>
        <p:spPr/>
        <p:txBody>
          <a:bodyPr/>
          <a:lstStyle/>
          <a:p>
            <a:pPr defTabSz="912937">
              <a:defRPr/>
            </a:pPr>
            <a:endParaRPr lang="en-GB"/>
          </a:p>
        </p:txBody>
      </p:sp>
      <p:sp>
        <p:nvSpPr>
          <p:cNvPr id="4" name="Slide Number Placeholder 3">
            <a:extLst>
              <a:ext uri="{FF2B5EF4-FFF2-40B4-BE49-F238E27FC236}">
                <a16:creationId xmlns:a16="http://schemas.microsoft.com/office/drawing/2014/main" id="{7E96754F-957A-894B-B372-6B7978140D23}"/>
              </a:ext>
            </a:extLst>
          </p:cNvPr>
          <p:cNvSpPr>
            <a:spLocks noGrp="1"/>
          </p:cNvSpPr>
          <p:nvPr>
            <p:ph type="sldNum" sz="quarter" idx="5"/>
          </p:nvPr>
        </p:nvSpPr>
        <p:spPr/>
        <p:txBody>
          <a:bodyPr/>
          <a:lstStyle/>
          <a:p>
            <a:fld id="{7C8FFC37-2268-4598-9624-BBAD1DBB6928}" type="slidenum">
              <a:rPr lang="en-GB" smtClean="0"/>
              <a:t>57</a:t>
            </a:fld>
            <a:endParaRPr lang="en-GB"/>
          </a:p>
        </p:txBody>
      </p:sp>
    </p:spTree>
    <p:extLst>
      <p:ext uri="{BB962C8B-B14F-4D97-AF65-F5344CB8AC3E}">
        <p14:creationId xmlns:p14="http://schemas.microsoft.com/office/powerpoint/2010/main" val="1000409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87B77-45D5-6EB0-237F-A23B66E00F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8CDF2F-4727-4760-F596-7CF29D9EC4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2AEB53-C164-3412-A7C1-157AC50EEA35}"/>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5" name="Footer Placeholder 4">
            <a:extLst>
              <a:ext uri="{FF2B5EF4-FFF2-40B4-BE49-F238E27FC236}">
                <a16:creationId xmlns:a16="http://schemas.microsoft.com/office/drawing/2014/main" id="{3B7CBA64-0444-E54F-9837-2E2DE39468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77E929-D7AC-006A-191C-7726DB083E6C}"/>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1944613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88C98-C361-F06D-B69C-95B2477EA0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F05D31-3D62-50F5-5AA7-470714A0A47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6056C1-FD4E-50F7-03E8-4AA97B46642B}"/>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5" name="Footer Placeholder 4">
            <a:extLst>
              <a:ext uri="{FF2B5EF4-FFF2-40B4-BE49-F238E27FC236}">
                <a16:creationId xmlns:a16="http://schemas.microsoft.com/office/drawing/2014/main" id="{79488768-EFAD-EC0C-CAE2-791D1806B0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138D1C-D112-E7C1-4552-6AE93393CBFD}"/>
              </a:ext>
            </a:extLst>
          </p:cNvPr>
          <p:cNvSpPr>
            <a:spLocks noGrp="1"/>
          </p:cNvSpPr>
          <p:nvPr>
            <p:ph type="sldNum" sz="quarter" idx="12"/>
          </p:nvPr>
        </p:nvSpPr>
        <p:spPr/>
        <p:txBody>
          <a:bodyPr/>
          <a:lstStyle/>
          <a:p>
            <a:fld id="{2C657BC0-17D5-497C-96F6-438FF355550B}" type="slidenum">
              <a:rPr lang="en-GB" smtClean="0"/>
              <a:t>‹#›</a:t>
            </a:fld>
            <a:endParaRPr lang="en-GB"/>
          </a:p>
        </p:txBody>
      </p:sp>
      <p:pic>
        <p:nvPicPr>
          <p:cNvPr id="9" name="Picture 8">
            <a:extLst>
              <a:ext uri="{FF2B5EF4-FFF2-40B4-BE49-F238E27FC236}">
                <a16:creationId xmlns:a16="http://schemas.microsoft.com/office/drawing/2014/main" id="{527D8BE0-555F-52F9-3D23-81F625F44E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75985" y="200969"/>
            <a:ext cx="1360476" cy="1133730"/>
          </a:xfrm>
          <a:prstGeom prst="rect">
            <a:avLst/>
          </a:prstGeom>
        </p:spPr>
      </p:pic>
    </p:spTree>
    <p:extLst>
      <p:ext uri="{BB962C8B-B14F-4D97-AF65-F5344CB8AC3E}">
        <p14:creationId xmlns:p14="http://schemas.microsoft.com/office/powerpoint/2010/main" val="2420022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3CF9D-164A-5611-020B-0D01847813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DE09CC-A552-D59E-BF9D-44CC1F18B30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1FC178-D079-CFED-6C7E-BB08A351817B}"/>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5" name="Footer Placeholder 4">
            <a:extLst>
              <a:ext uri="{FF2B5EF4-FFF2-40B4-BE49-F238E27FC236}">
                <a16:creationId xmlns:a16="http://schemas.microsoft.com/office/drawing/2014/main" id="{1CB7D524-DB03-1D52-D01B-C4F618D8A0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C6A15E-3054-6F3D-8A23-562AEEAC247E}"/>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2091375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B9737-E95E-98C8-CAA6-F88436DAAC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C5C851-C657-AF9A-C383-013E1ECCCE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BA5FF7-608E-EBEF-C694-0C3430ED50A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66EF4A-757C-F15A-A3C2-B863E750297C}"/>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6" name="Footer Placeholder 5">
            <a:extLst>
              <a:ext uri="{FF2B5EF4-FFF2-40B4-BE49-F238E27FC236}">
                <a16:creationId xmlns:a16="http://schemas.microsoft.com/office/drawing/2014/main" id="{4C654EB5-2731-6362-CDB4-9783F56491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8C6257-9949-EE18-720F-6E50EB2A442A}"/>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3559078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44400-0134-E7BD-3BF6-D5BD0C90D0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432C49-EEA6-21ED-CA93-EC32DD6F39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BC39E2-4C19-7CAC-0128-1026AC5EFB9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6451B5F-7DC8-72C3-23D1-B7122EC84F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1A6F4EF-1486-D3C3-80AA-B28DA6531F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536BB0A-D098-FF4E-03ED-C6636A279CFE}"/>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8" name="Footer Placeholder 7">
            <a:extLst>
              <a:ext uri="{FF2B5EF4-FFF2-40B4-BE49-F238E27FC236}">
                <a16:creationId xmlns:a16="http://schemas.microsoft.com/office/drawing/2014/main" id="{6FFDF447-3F4D-0B89-169F-8B0D230D33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BA7F7D-3451-BA29-D5CA-08823D2D2DC0}"/>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219837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98F8C-4BB7-2131-4571-CD29B10AE5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DF051E-5B3C-C20B-E922-7F3A121D5E77}"/>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4" name="Footer Placeholder 3">
            <a:extLst>
              <a:ext uri="{FF2B5EF4-FFF2-40B4-BE49-F238E27FC236}">
                <a16:creationId xmlns:a16="http://schemas.microsoft.com/office/drawing/2014/main" id="{BCFAA6DD-B4BC-FED6-E55B-7A2D9689A9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A9E0B7-FE8C-3C41-D777-5D3A26EE3302}"/>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1684488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857E21-3F53-47D9-934C-994FB2866645}"/>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3" name="Footer Placeholder 2">
            <a:extLst>
              <a:ext uri="{FF2B5EF4-FFF2-40B4-BE49-F238E27FC236}">
                <a16:creationId xmlns:a16="http://schemas.microsoft.com/office/drawing/2014/main" id="{83899DD5-66BF-D168-B669-52726E5D40B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06F446C-B235-85AA-FAB0-288CEEDB3C4E}"/>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2036282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20FA4-0BB7-3EBE-F04D-BD86617399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16DA69-AF76-A0E9-F41D-774559D661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A8E5CE8-F146-9898-5617-E6DA72A4CE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F9978C-A271-7D04-0928-89D08655D21D}"/>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6" name="Footer Placeholder 5">
            <a:extLst>
              <a:ext uri="{FF2B5EF4-FFF2-40B4-BE49-F238E27FC236}">
                <a16:creationId xmlns:a16="http://schemas.microsoft.com/office/drawing/2014/main" id="{46FACC80-D56B-383A-64AA-A4AB300A0E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2D0BA2-1CD2-92A2-29A1-9CCA3846F2D2}"/>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1533638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DF5BD-1D62-365C-7814-9C443BF198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9BA882F-597B-2F07-7763-8C6A4C8BAC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A94E49-4218-253D-7A1B-0052B9E030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48A922-2630-DF51-0EEA-F68CB8708187}"/>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6" name="Footer Placeholder 5">
            <a:extLst>
              <a:ext uri="{FF2B5EF4-FFF2-40B4-BE49-F238E27FC236}">
                <a16:creationId xmlns:a16="http://schemas.microsoft.com/office/drawing/2014/main" id="{79947155-C9B0-0DE3-D2F2-A15BC4CC77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06423A-83B0-EC14-F7ED-F66420E3697D}"/>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1492800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9D219-C5C5-22F7-0791-E9E16CCEF72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7707700-9708-1678-D6EE-5B67D49362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EC46FE-74EB-43BF-781C-F7640D8D2DB7}"/>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5" name="Footer Placeholder 4">
            <a:extLst>
              <a:ext uri="{FF2B5EF4-FFF2-40B4-BE49-F238E27FC236}">
                <a16:creationId xmlns:a16="http://schemas.microsoft.com/office/drawing/2014/main" id="{676E8C83-BB68-6359-BD54-25C418F783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AC1EAC-1E6C-CC9C-C17E-9E6FCAE862A3}"/>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147915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D7B87D-3D7A-83F0-D257-601A0C1C91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5FDDEF-FD55-886F-D208-D431169439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E4B422-9CD7-4AB1-4832-B7F0467053FE}"/>
              </a:ext>
            </a:extLst>
          </p:cNvPr>
          <p:cNvSpPr>
            <a:spLocks noGrp="1"/>
          </p:cNvSpPr>
          <p:nvPr>
            <p:ph type="dt" sz="half" idx="10"/>
          </p:nvPr>
        </p:nvSpPr>
        <p:spPr/>
        <p:txBody>
          <a:bodyPr/>
          <a:lstStyle/>
          <a:p>
            <a:fld id="{3E6F9C1D-FFD3-42BD-9852-CFCAF0463936}" type="datetimeFigureOut">
              <a:rPr lang="en-GB" smtClean="0"/>
              <a:t>08/10/2026</a:t>
            </a:fld>
            <a:endParaRPr lang="en-GB"/>
          </a:p>
        </p:txBody>
      </p:sp>
      <p:sp>
        <p:nvSpPr>
          <p:cNvPr id="5" name="Footer Placeholder 4">
            <a:extLst>
              <a:ext uri="{FF2B5EF4-FFF2-40B4-BE49-F238E27FC236}">
                <a16:creationId xmlns:a16="http://schemas.microsoft.com/office/drawing/2014/main" id="{FF8B9297-4899-3981-AD6D-7FAAD722FF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B095E8-5E13-715C-CB34-BAB6DB76551A}"/>
              </a:ext>
            </a:extLst>
          </p:cNvPr>
          <p:cNvSpPr>
            <a:spLocks noGrp="1"/>
          </p:cNvSpPr>
          <p:nvPr>
            <p:ph type="sldNum" sz="quarter" idx="12"/>
          </p:nvPr>
        </p:nvSpPr>
        <p:spPr/>
        <p:txBody>
          <a:bodyPr/>
          <a:lstStyle/>
          <a:p>
            <a:fld id="{2C657BC0-17D5-497C-96F6-438FF355550B}" type="slidenum">
              <a:rPr lang="en-GB" smtClean="0"/>
              <a:t>‹#›</a:t>
            </a:fld>
            <a:endParaRPr lang="en-GB"/>
          </a:p>
        </p:txBody>
      </p:sp>
    </p:spTree>
    <p:extLst>
      <p:ext uri="{BB962C8B-B14F-4D97-AF65-F5344CB8AC3E}">
        <p14:creationId xmlns:p14="http://schemas.microsoft.com/office/powerpoint/2010/main" val="717336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7"/>
        <p:cNvGrpSpPr/>
        <p:nvPr/>
      </p:nvGrpSpPr>
      <p:grpSpPr>
        <a:xfrm>
          <a:off x="0" y="0"/>
          <a:ext cx="0" cy="0"/>
          <a:chOff x="0" y="0"/>
          <a:chExt cx="0" cy="0"/>
        </a:xfrm>
      </p:grpSpPr>
      <p:sp>
        <p:nvSpPr>
          <p:cNvPr id="68" name="Google Shape;68;p1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9" name="Google Shape;69;p18"/>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rm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0"/>
              </a:spcBef>
              <a:spcAft>
                <a:spcPts val="0"/>
              </a:spcAft>
              <a:buSzPts val="1200"/>
              <a:buChar char="○"/>
              <a:defRPr sz="1600"/>
            </a:lvl2pPr>
            <a:lvl3pPr marL="1828754" lvl="2" indent="-406390" algn="l">
              <a:lnSpc>
                <a:spcPct val="115000"/>
              </a:lnSpc>
              <a:spcBef>
                <a:spcPts val="0"/>
              </a:spcBef>
              <a:spcAft>
                <a:spcPts val="0"/>
              </a:spcAft>
              <a:buSzPts val="1200"/>
              <a:buChar char="■"/>
              <a:defRPr sz="1600"/>
            </a:lvl3pPr>
            <a:lvl4pPr marL="2438339" lvl="3" indent="-406390" algn="l">
              <a:lnSpc>
                <a:spcPct val="115000"/>
              </a:lnSpc>
              <a:spcBef>
                <a:spcPts val="0"/>
              </a:spcBef>
              <a:spcAft>
                <a:spcPts val="0"/>
              </a:spcAft>
              <a:buSzPts val="1200"/>
              <a:buChar char="●"/>
              <a:defRPr sz="1600"/>
            </a:lvl4pPr>
            <a:lvl5pPr marL="3047924" lvl="4" indent="-406390" algn="l">
              <a:lnSpc>
                <a:spcPct val="115000"/>
              </a:lnSpc>
              <a:spcBef>
                <a:spcPts val="0"/>
              </a:spcBef>
              <a:spcAft>
                <a:spcPts val="0"/>
              </a:spcAft>
              <a:buSzPts val="1200"/>
              <a:buChar char="○"/>
              <a:defRPr sz="1600"/>
            </a:lvl5pPr>
            <a:lvl6pPr marL="3657509" lvl="5" indent="-406390" algn="l">
              <a:lnSpc>
                <a:spcPct val="115000"/>
              </a:lnSpc>
              <a:spcBef>
                <a:spcPts val="0"/>
              </a:spcBef>
              <a:spcAft>
                <a:spcPts val="0"/>
              </a:spcAft>
              <a:buSzPts val="1200"/>
              <a:buChar char="■"/>
              <a:defRPr sz="1600"/>
            </a:lvl6pPr>
            <a:lvl7pPr marL="4267093" lvl="6" indent="-406390" algn="l">
              <a:lnSpc>
                <a:spcPct val="115000"/>
              </a:lnSpc>
              <a:spcBef>
                <a:spcPts val="0"/>
              </a:spcBef>
              <a:spcAft>
                <a:spcPts val="0"/>
              </a:spcAft>
              <a:buSzPts val="1200"/>
              <a:buChar char="●"/>
              <a:defRPr sz="1600"/>
            </a:lvl7pPr>
            <a:lvl8pPr marL="4876678" lvl="7" indent="-406390" algn="l">
              <a:lnSpc>
                <a:spcPct val="115000"/>
              </a:lnSpc>
              <a:spcBef>
                <a:spcPts val="0"/>
              </a:spcBef>
              <a:spcAft>
                <a:spcPts val="0"/>
              </a:spcAft>
              <a:buSzPts val="1200"/>
              <a:buChar char="○"/>
              <a:defRPr sz="1600"/>
            </a:lvl8pPr>
            <a:lvl9pPr marL="5486263" lvl="8" indent="-406390" algn="l">
              <a:lnSpc>
                <a:spcPct val="115000"/>
              </a:lnSpc>
              <a:spcBef>
                <a:spcPts val="0"/>
              </a:spcBef>
              <a:spcAft>
                <a:spcPts val="0"/>
              </a:spcAft>
              <a:buSzPts val="1200"/>
              <a:buChar char="■"/>
              <a:defRPr sz="1600"/>
            </a:lvl9pPr>
          </a:lstStyle>
          <a:p>
            <a:endParaRPr/>
          </a:p>
        </p:txBody>
      </p:sp>
      <p:sp>
        <p:nvSpPr>
          <p:cNvPr id="70" name="Google Shape;70;p18"/>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rm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0"/>
              </a:spcBef>
              <a:spcAft>
                <a:spcPts val="0"/>
              </a:spcAft>
              <a:buSzPts val="1200"/>
              <a:buChar char="○"/>
              <a:defRPr sz="1600"/>
            </a:lvl2pPr>
            <a:lvl3pPr marL="1828754" lvl="2" indent="-406390" algn="l">
              <a:lnSpc>
                <a:spcPct val="115000"/>
              </a:lnSpc>
              <a:spcBef>
                <a:spcPts val="0"/>
              </a:spcBef>
              <a:spcAft>
                <a:spcPts val="0"/>
              </a:spcAft>
              <a:buSzPts val="1200"/>
              <a:buChar char="■"/>
              <a:defRPr sz="1600"/>
            </a:lvl3pPr>
            <a:lvl4pPr marL="2438339" lvl="3" indent="-406390" algn="l">
              <a:lnSpc>
                <a:spcPct val="115000"/>
              </a:lnSpc>
              <a:spcBef>
                <a:spcPts val="0"/>
              </a:spcBef>
              <a:spcAft>
                <a:spcPts val="0"/>
              </a:spcAft>
              <a:buSzPts val="1200"/>
              <a:buChar char="●"/>
              <a:defRPr sz="1600"/>
            </a:lvl4pPr>
            <a:lvl5pPr marL="3047924" lvl="4" indent="-406390" algn="l">
              <a:lnSpc>
                <a:spcPct val="115000"/>
              </a:lnSpc>
              <a:spcBef>
                <a:spcPts val="0"/>
              </a:spcBef>
              <a:spcAft>
                <a:spcPts val="0"/>
              </a:spcAft>
              <a:buSzPts val="1200"/>
              <a:buChar char="○"/>
              <a:defRPr sz="1600"/>
            </a:lvl5pPr>
            <a:lvl6pPr marL="3657509" lvl="5" indent="-406390" algn="l">
              <a:lnSpc>
                <a:spcPct val="115000"/>
              </a:lnSpc>
              <a:spcBef>
                <a:spcPts val="0"/>
              </a:spcBef>
              <a:spcAft>
                <a:spcPts val="0"/>
              </a:spcAft>
              <a:buSzPts val="1200"/>
              <a:buChar char="■"/>
              <a:defRPr sz="1600"/>
            </a:lvl6pPr>
            <a:lvl7pPr marL="4267093" lvl="6" indent="-406390" algn="l">
              <a:lnSpc>
                <a:spcPct val="115000"/>
              </a:lnSpc>
              <a:spcBef>
                <a:spcPts val="0"/>
              </a:spcBef>
              <a:spcAft>
                <a:spcPts val="0"/>
              </a:spcAft>
              <a:buSzPts val="1200"/>
              <a:buChar char="●"/>
              <a:defRPr sz="1600"/>
            </a:lvl7pPr>
            <a:lvl8pPr marL="4876678" lvl="7" indent="-406390" algn="l">
              <a:lnSpc>
                <a:spcPct val="115000"/>
              </a:lnSpc>
              <a:spcBef>
                <a:spcPts val="0"/>
              </a:spcBef>
              <a:spcAft>
                <a:spcPts val="0"/>
              </a:spcAft>
              <a:buSzPts val="1200"/>
              <a:buChar char="○"/>
              <a:defRPr sz="1600"/>
            </a:lvl8pPr>
            <a:lvl9pPr marL="5486263" lvl="8" indent="-406390" algn="l">
              <a:lnSpc>
                <a:spcPct val="115000"/>
              </a:lnSpc>
              <a:spcBef>
                <a:spcPts val="0"/>
              </a:spcBef>
              <a:spcAft>
                <a:spcPts val="0"/>
              </a:spcAft>
              <a:buSzPts val="1200"/>
              <a:buChar char="■"/>
              <a:defRPr sz="1600"/>
            </a:lvl9pPr>
          </a:lstStyle>
          <a:p>
            <a:endParaRPr/>
          </a:p>
        </p:txBody>
      </p:sp>
      <p:sp>
        <p:nvSpPr>
          <p:cNvPr id="71" name="Google Shape;71;p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2390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991185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0D66A-93A5-3A00-D669-3DD28B150B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E775F1-F591-0C93-E3CA-30EC856FB3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286F5E-FFE0-AE53-7BC3-3219367232A7}"/>
              </a:ext>
            </a:extLst>
          </p:cNvPr>
          <p:cNvSpPr>
            <a:spLocks noGrp="1"/>
          </p:cNvSpPr>
          <p:nvPr>
            <p:ph type="dt" sz="half" idx="10"/>
          </p:nvPr>
        </p:nvSpPr>
        <p:spPr/>
        <p:txBody>
          <a:bodyPr/>
          <a:lstStyle/>
          <a:p>
            <a:fld id="{B5AE6D2D-352A-49CE-BD7B-51F39F654410}" type="datetimeFigureOut">
              <a:rPr lang="en-GB" smtClean="0"/>
              <a:t>08/10/2026</a:t>
            </a:fld>
            <a:endParaRPr lang="en-GB"/>
          </a:p>
        </p:txBody>
      </p:sp>
      <p:sp>
        <p:nvSpPr>
          <p:cNvPr id="5" name="Footer Placeholder 4">
            <a:extLst>
              <a:ext uri="{FF2B5EF4-FFF2-40B4-BE49-F238E27FC236}">
                <a16:creationId xmlns:a16="http://schemas.microsoft.com/office/drawing/2014/main" id="{0D18C39F-605B-E191-C272-65EFEF2C0D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9A698A-5918-9D06-33A3-0E431179546F}"/>
              </a:ext>
            </a:extLst>
          </p:cNvPr>
          <p:cNvSpPr>
            <a:spLocks noGrp="1"/>
          </p:cNvSpPr>
          <p:nvPr>
            <p:ph type="sldNum" sz="quarter" idx="12"/>
          </p:nvPr>
        </p:nvSpPr>
        <p:spPr/>
        <p:txBody>
          <a:bodyPr/>
          <a:lstStyle/>
          <a:p>
            <a:fld id="{6CA1A260-7D2B-4EFC-9D55-A54E41AD4B65}" type="slidenum">
              <a:rPr lang="en-GB" smtClean="0"/>
              <a:t>‹#›</a:t>
            </a:fld>
            <a:endParaRPr lang="en-GB"/>
          </a:p>
        </p:txBody>
      </p:sp>
      <p:sp>
        <p:nvSpPr>
          <p:cNvPr id="8" name="Content Placeholder 7">
            <a:extLst>
              <a:ext uri="{FF2B5EF4-FFF2-40B4-BE49-F238E27FC236}">
                <a16:creationId xmlns:a16="http://schemas.microsoft.com/office/drawing/2014/main" id="{57AEE138-FBAA-10F6-2FAF-EB93B509B30C}"/>
              </a:ext>
            </a:extLst>
          </p:cNvPr>
          <p:cNvSpPr>
            <a:spLocks noGrp="1"/>
          </p:cNvSpPr>
          <p:nvPr>
            <p:ph sz="quarter" idx="13"/>
          </p:nvPr>
        </p:nvSpPr>
        <p:spPr>
          <a:xfrm>
            <a:off x="1106488" y="1122363"/>
            <a:ext cx="91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1412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A8AF7A-7EB3-DB2A-BC3D-A855D05FE2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1EB4A5-BAAC-9CE6-349C-3455027F10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41B107-4D7F-48B3-38F1-E066B7D1E3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E6F9C1D-FFD3-42BD-9852-CFCAF0463936}" type="datetimeFigureOut">
              <a:rPr lang="en-GB" smtClean="0"/>
              <a:t>08/10/2026</a:t>
            </a:fld>
            <a:endParaRPr lang="en-GB"/>
          </a:p>
        </p:txBody>
      </p:sp>
      <p:sp>
        <p:nvSpPr>
          <p:cNvPr id="5" name="Footer Placeholder 4">
            <a:extLst>
              <a:ext uri="{FF2B5EF4-FFF2-40B4-BE49-F238E27FC236}">
                <a16:creationId xmlns:a16="http://schemas.microsoft.com/office/drawing/2014/main" id="{03F076B8-77BF-9386-DF17-04F6A27228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8E0AC1A-C531-A735-D464-214667EFA6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C657BC0-17D5-497C-96F6-438FF355550B}" type="slidenum">
              <a:rPr lang="en-GB" smtClean="0"/>
              <a:t>‹#›</a:t>
            </a:fld>
            <a:endParaRPr lang="en-GB"/>
          </a:p>
        </p:txBody>
      </p:sp>
    </p:spTree>
    <p:extLst>
      <p:ext uri="{BB962C8B-B14F-4D97-AF65-F5344CB8AC3E}">
        <p14:creationId xmlns:p14="http://schemas.microsoft.com/office/powerpoint/2010/main" val="178379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mathsgenie.co.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corbettmaths.co.uk/" TargetMode="External"/><Relationship Id="rId2" Type="http://schemas.openxmlformats.org/officeDocument/2006/relationships/hyperlink" Target="http://www.mathsgenie.co.uk/" TargetMode="External"/><Relationship Id="rId1" Type="http://schemas.openxmlformats.org/officeDocument/2006/relationships/slideLayout" Target="../slideLayouts/slideLayout2.xml"/><Relationship Id="rId4" Type="http://schemas.openxmlformats.org/officeDocument/2006/relationships/hyperlink" Target="http://www.hannahkettlemaths.co.uk/"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mathsgenie.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7.png"/><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3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hyperlink" Target="https://www.bbc.co.uk/bitesize" TargetMode="External"/><Relationship Id="rId7"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hyperlink" Target="https://senecalearning.com/en-GB/" TargetMode="External"/><Relationship Id="rId5" Type="http://schemas.openxmlformats.org/officeDocument/2006/relationships/hyperlink" Target="https://studyrocket.co.uk/" TargetMode="External"/><Relationship Id="rId10" Type="http://schemas.openxmlformats.org/officeDocument/2006/relationships/image" Target="../media/image51.png"/><Relationship Id="rId4" Type="http://schemas.openxmlformats.org/officeDocument/2006/relationships/hyperlink" Target="https://www.freesciencelessons.co.uk/" TargetMode="External"/><Relationship Id="rId9" Type="http://schemas.openxmlformats.org/officeDocument/2006/relationships/image" Target="../media/image50.png"/></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60.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s://www.bing.com/ck/a?!&amp;&amp;p=ea103318c5db92c8JmltdHM9MTcyNTkyNjQwMCZpZ3VpZD0wNGEwMzViNi1lODEzLTY3MmEtMGYwYS0yMTQ3ZTk3MDY2MTAmaW5zaWQ9NTgxMg&amp;ptn=3&amp;ver=2&amp;hsh=3&amp;fclid=04a035b6-e813-672a-0f0a-2147e9706610&amp;psq=do+i+have+to+go+to+school+aged+16&amp;u=a1aHR0cHM6Ly9jb250YWN0Lm9yZy51ay9oZWxwLWZvci1mYW1pbGllcy9pbmZvcm1hdGlvbi1hZHZpY2Utc2VydmljZXMvZWR1Y2F0aW9uLXN0YXJ0L2VkdWNhdGlvbi1sZWFybmluZy9lZHVjYXRpb24tYmV5b25kLTE2Lw&amp;ntb=1"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4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5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3.png"/><Relationship Id="rId7" Type="http://schemas.openxmlformats.org/officeDocument/2006/relationships/diagramColors" Target="../diagrams/colors2.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3.png"/><Relationship Id="rId7" Type="http://schemas.openxmlformats.org/officeDocument/2006/relationships/diagramColors" Target="../diagrams/colors3.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B35D7E6A-5194-479B-9A13-4C2D1AE06B39}"/>
              </a:ext>
            </a:extLst>
          </p:cNvPr>
          <p:cNvSpPr>
            <a:spLocks noGrp="1"/>
          </p:cNvSpPr>
          <p:nvPr>
            <p:ph type="subTitle" idx="1"/>
          </p:nvPr>
        </p:nvSpPr>
        <p:spPr>
          <a:xfrm>
            <a:off x="2738783" y="3433827"/>
            <a:ext cx="7343912" cy="2632247"/>
          </a:xfrm>
        </p:spPr>
        <p:txBody>
          <a:bodyPr vert="horz" lIns="91440" tIns="45720" rIns="91440" bIns="45720" rtlCol="0" anchor="t">
            <a:normAutofit lnSpcReduction="10000"/>
          </a:bodyPr>
          <a:lstStyle/>
          <a:p>
            <a:r>
              <a:rPr lang="en-GB" sz="4800"/>
              <a:t>"Alone we can do so little; together we can do so much"</a:t>
            </a:r>
            <a:endParaRPr lang="en-US" sz="3600"/>
          </a:p>
          <a:p>
            <a:r>
              <a:rPr lang="en-GB" sz="4800" b="1" i="1"/>
              <a:t>~ Helen Keller</a:t>
            </a:r>
          </a:p>
          <a:p>
            <a:endParaRPr lang="en-GB" sz="3600" b="1" i="1"/>
          </a:p>
        </p:txBody>
      </p:sp>
      <p:sp>
        <p:nvSpPr>
          <p:cNvPr id="7" name="Rectangle 6">
            <a:extLst>
              <a:ext uri="{FF2B5EF4-FFF2-40B4-BE49-F238E27FC236}">
                <a16:creationId xmlns:a16="http://schemas.microsoft.com/office/drawing/2014/main" id="{06C28AF1-51DD-9BEC-B237-2BA15B4CA854}"/>
              </a:ext>
            </a:extLst>
          </p:cNvPr>
          <p:cNvSpPr/>
          <p:nvPr/>
        </p:nvSpPr>
        <p:spPr>
          <a:xfrm>
            <a:off x="-1486" y="1116"/>
            <a:ext cx="12193734" cy="2711480"/>
          </a:xfrm>
          <a:prstGeom prst="rect">
            <a:avLst/>
          </a:prstGeom>
          <a:solidFill>
            <a:srgbClr val="2A7A7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8E2EFE3D-3AA5-0DA0-7358-6CD43DE249B2}"/>
              </a:ext>
            </a:extLst>
          </p:cNvPr>
          <p:cNvPicPr>
            <a:picLocks noChangeAspect="1"/>
          </p:cNvPicPr>
          <p:nvPr/>
        </p:nvPicPr>
        <p:blipFill>
          <a:blip r:embed="rId3"/>
          <a:srcRect/>
          <a:stretch>
            <a:fillRect/>
          </a:stretch>
        </p:blipFill>
        <p:spPr>
          <a:xfrm>
            <a:off x="9504788" y="380419"/>
            <a:ext cx="2419350" cy="1952625"/>
          </a:xfrm>
          <a:prstGeom prst="rect">
            <a:avLst/>
          </a:prstGeom>
        </p:spPr>
      </p:pic>
      <p:pic>
        <p:nvPicPr>
          <p:cNvPr id="9" name="Picture 8">
            <a:extLst>
              <a:ext uri="{FF2B5EF4-FFF2-40B4-BE49-F238E27FC236}">
                <a16:creationId xmlns:a16="http://schemas.microsoft.com/office/drawing/2014/main" id="{159C0EE7-0516-1545-D965-86BB204A5FB7}"/>
              </a:ext>
            </a:extLst>
          </p:cNvPr>
          <p:cNvPicPr>
            <a:picLocks noChangeAspect="1"/>
          </p:cNvPicPr>
          <p:nvPr/>
        </p:nvPicPr>
        <p:blipFill>
          <a:blip r:embed="rId4"/>
          <a:srcRect r="8824"/>
          <a:stretch>
            <a:fillRect/>
          </a:stretch>
        </p:blipFill>
        <p:spPr>
          <a:xfrm>
            <a:off x="395056" y="397147"/>
            <a:ext cx="1838921" cy="1928465"/>
          </a:xfrm>
          <a:prstGeom prst="rect">
            <a:avLst/>
          </a:prstGeom>
        </p:spPr>
      </p:pic>
      <p:sp>
        <p:nvSpPr>
          <p:cNvPr id="2" name="Title 1">
            <a:extLst>
              <a:ext uri="{FF2B5EF4-FFF2-40B4-BE49-F238E27FC236}">
                <a16:creationId xmlns:a16="http://schemas.microsoft.com/office/drawing/2014/main" id="{D59DD2AD-EA19-4298-A5C1-BCF155919623}"/>
              </a:ext>
            </a:extLst>
          </p:cNvPr>
          <p:cNvSpPr>
            <a:spLocks noGrp="1"/>
          </p:cNvSpPr>
          <p:nvPr>
            <p:ph type="ctrTitle"/>
          </p:nvPr>
        </p:nvSpPr>
        <p:spPr>
          <a:xfrm>
            <a:off x="852638" y="-1105052"/>
            <a:ext cx="10491304" cy="3193774"/>
          </a:xfrm>
        </p:spPr>
        <p:txBody>
          <a:bodyPr/>
          <a:lstStyle/>
          <a:p>
            <a:r>
              <a:rPr lang="en-GB" sz="8800" b="1">
                <a:solidFill>
                  <a:srgbClr val="FFFFFF"/>
                </a:solidFill>
              </a:rPr>
              <a:t>Welcome</a:t>
            </a:r>
            <a:r>
              <a:rPr lang="en-GB" b="1">
                <a:solidFill>
                  <a:srgbClr val="FFFFFF"/>
                </a:solidFill>
              </a:rPr>
              <a:t> </a:t>
            </a:r>
          </a:p>
        </p:txBody>
      </p:sp>
    </p:spTree>
    <p:extLst>
      <p:ext uri="{BB962C8B-B14F-4D97-AF65-F5344CB8AC3E}">
        <p14:creationId xmlns:p14="http://schemas.microsoft.com/office/powerpoint/2010/main" val="3383188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0DAE5-9AC5-C953-61D8-7316289672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DBEAC5-8707-C6AD-ECE6-FE9FEFDD14BC}"/>
              </a:ext>
            </a:extLst>
          </p:cNvPr>
          <p:cNvSpPr>
            <a:spLocks noGrp="1"/>
          </p:cNvSpPr>
          <p:nvPr>
            <p:ph type="ctrTitle"/>
          </p:nvPr>
        </p:nvSpPr>
        <p:spPr>
          <a:xfrm>
            <a:off x="1570463" y="2042339"/>
            <a:ext cx="9144000" cy="2387600"/>
          </a:xfrm>
        </p:spPr>
        <p:txBody>
          <a:bodyPr/>
          <a:lstStyle/>
          <a:p>
            <a:endParaRPr lang="en-GB" b="1"/>
          </a:p>
        </p:txBody>
      </p:sp>
      <p:sp>
        <p:nvSpPr>
          <p:cNvPr id="5" name="Subtitle 4">
            <a:extLst>
              <a:ext uri="{FF2B5EF4-FFF2-40B4-BE49-F238E27FC236}">
                <a16:creationId xmlns:a16="http://schemas.microsoft.com/office/drawing/2014/main" id="{B6065C45-ED20-4296-B769-8C6B084DF7FF}"/>
              </a:ext>
            </a:extLst>
          </p:cNvPr>
          <p:cNvSpPr>
            <a:spLocks noGrp="1"/>
          </p:cNvSpPr>
          <p:nvPr>
            <p:ph type="subTitle" idx="1"/>
          </p:nvPr>
        </p:nvSpPr>
        <p:spPr>
          <a:xfrm>
            <a:off x="1524000" y="4670696"/>
            <a:ext cx="9144000" cy="1185553"/>
          </a:xfrm>
        </p:spPr>
        <p:txBody>
          <a:bodyPr vert="horz" lIns="91440" tIns="45720" rIns="91440" bIns="45720" rtlCol="0" anchor="t">
            <a:normAutofit/>
          </a:bodyPr>
          <a:lstStyle/>
          <a:p>
            <a:endParaRPr lang="en-GB" sz="3600"/>
          </a:p>
        </p:txBody>
      </p:sp>
      <p:sp>
        <p:nvSpPr>
          <p:cNvPr id="7" name="Rectangle 6">
            <a:extLst>
              <a:ext uri="{FF2B5EF4-FFF2-40B4-BE49-F238E27FC236}">
                <a16:creationId xmlns:a16="http://schemas.microsoft.com/office/drawing/2014/main" id="{337D709C-E2FC-02CE-7468-AF2252D483CF}"/>
              </a:ext>
            </a:extLst>
          </p:cNvPr>
          <p:cNvSpPr/>
          <p:nvPr/>
        </p:nvSpPr>
        <p:spPr>
          <a:xfrm>
            <a:off x="-1486" y="1116"/>
            <a:ext cx="12193734" cy="1563400"/>
          </a:xfrm>
          <a:prstGeom prst="rect">
            <a:avLst/>
          </a:prstGeom>
          <a:solidFill>
            <a:srgbClr val="2A7A7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2D127E61-BEE0-4331-3BEF-9AE092AF508B}"/>
              </a:ext>
            </a:extLst>
          </p:cNvPr>
          <p:cNvPicPr>
            <a:picLocks noChangeAspect="1"/>
          </p:cNvPicPr>
          <p:nvPr/>
        </p:nvPicPr>
        <p:blipFill>
          <a:blip r:embed="rId3"/>
          <a:srcRect/>
          <a:stretch>
            <a:fillRect/>
          </a:stretch>
        </p:blipFill>
        <p:spPr>
          <a:xfrm>
            <a:off x="10439508" y="238179"/>
            <a:ext cx="1576070" cy="1322705"/>
          </a:xfrm>
          <a:prstGeom prst="rect">
            <a:avLst/>
          </a:prstGeom>
        </p:spPr>
      </p:pic>
      <p:pic>
        <p:nvPicPr>
          <p:cNvPr id="9" name="Picture 8">
            <a:extLst>
              <a:ext uri="{FF2B5EF4-FFF2-40B4-BE49-F238E27FC236}">
                <a16:creationId xmlns:a16="http://schemas.microsoft.com/office/drawing/2014/main" id="{8ADB869A-953C-78AB-1EBB-73BB181E3D59}"/>
              </a:ext>
            </a:extLst>
          </p:cNvPr>
          <p:cNvPicPr>
            <a:picLocks noChangeAspect="1"/>
          </p:cNvPicPr>
          <p:nvPr/>
        </p:nvPicPr>
        <p:blipFill>
          <a:blip r:embed="rId4"/>
          <a:srcRect r="8824"/>
          <a:stretch>
            <a:fillRect/>
          </a:stretch>
        </p:blipFill>
        <p:spPr>
          <a:xfrm>
            <a:off x="395056" y="376827"/>
            <a:ext cx="751801" cy="810865"/>
          </a:xfrm>
          <a:prstGeom prst="rect">
            <a:avLst/>
          </a:prstGeom>
        </p:spPr>
      </p:pic>
      <p:pic>
        <p:nvPicPr>
          <p:cNvPr id="4" name="Picture 3" descr="A group of hands holding up red letters&#10;&#10;AI-generated content may be incorrect.">
            <a:extLst>
              <a:ext uri="{FF2B5EF4-FFF2-40B4-BE49-F238E27FC236}">
                <a16:creationId xmlns:a16="http://schemas.microsoft.com/office/drawing/2014/main" id="{BC05C87D-DDD2-4E85-5502-CF11BFAD72A4}"/>
              </a:ext>
            </a:extLst>
          </p:cNvPr>
          <p:cNvPicPr>
            <a:picLocks noChangeAspect="1"/>
          </p:cNvPicPr>
          <p:nvPr/>
        </p:nvPicPr>
        <p:blipFill>
          <a:blip r:embed="rId5"/>
          <a:stretch>
            <a:fillRect/>
          </a:stretch>
        </p:blipFill>
        <p:spPr>
          <a:xfrm>
            <a:off x="380960" y="2897393"/>
            <a:ext cx="11527158" cy="3539454"/>
          </a:xfrm>
          <a:prstGeom prst="rect">
            <a:avLst/>
          </a:prstGeom>
        </p:spPr>
      </p:pic>
      <p:sp>
        <p:nvSpPr>
          <p:cNvPr id="6" name="Title 1">
            <a:extLst>
              <a:ext uri="{FF2B5EF4-FFF2-40B4-BE49-F238E27FC236}">
                <a16:creationId xmlns:a16="http://schemas.microsoft.com/office/drawing/2014/main" id="{F7851680-4ADC-6EFC-9EA2-B10F0BF9FDB0}"/>
              </a:ext>
            </a:extLst>
          </p:cNvPr>
          <p:cNvSpPr txBox="1">
            <a:spLocks/>
          </p:cNvSpPr>
          <p:nvPr/>
        </p:nvSpPr>
        <p:spPr>
          <a:xfrm>
            <a:off x="756920" y="1574165"/>
            <a:ext cx="10756392" cy="1325563"/>
          </a:xfrm>
          <a:prstGeom prst="rect">
            <a:avLst/>
          </a:prstGeom>
        </p:spPr>
        <p:txBody>
          <a:bodyPr vert="horz" lIns="91440" tIns="45720" rIns="91440" bIns="45720" rtlCol="0" anchor="b">
            <a:normAutofit fontScale="92500"/>
          </a:bodyPr>
          <a:lstStyle>
            <a:defPPr>
              <a:defRPr lang="en-US"/>
            </a:defPPr>
            <a:lvl1pPr marL="0" algn="ctr" defTabSz="914400" rtl="0" eaLnBrk="1" latinLnBrk="0" hangingPunct="1">
              <a:lnSpc>
                <a:spcPct val="90000"/>
              </a:lnSpc>
              <a:spcBef>
                <a:spcPct val="0"/>
              </a:spcBef>
              <a:buNone/>
              <a:defRPr sz="60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t>30 school weeks until GCSEs 2027</a:t>
            </a:r>
            <a:endParaRPr lang="en-GB"/>
          </a:p>
        </p:txBody>
      </p:sp>
    </p:spTree>
    <p:extLst>
      <p:ext uri="{BB962C8B-B14F-4D97-AF65-F5344CB8AC3E}">
        <p14:creationId xmlns:p14="http://schemas.microsoft.com/office/powerpoint/2010/main" val="351278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911D4-11BB-3FBD-A54D-F8AEA74944B4}"/>
              </a:ext>
            </a:extLst>
          </p:cNvPr>
          <p:cNvSpPr>
            <a:spLocks noGrp="1"/>
          </p:cNvSpPr>
          <p:nvPr>
            <p:ph type="title"/>
          </p:nvPr>
        </p:nvSpPr>
        <p:spPr/>
        <p:txBody>
          <a:bodyPr/>
          <a:lstStyle/>
          <a:p>
            <a:r>
              <a:rPr lang="en-GB" b="1"/>
              <a:t>Today’s session</a:t>
            </a:r>
          </a:p>
        </p:txBody>
      </p:sp>
      <p:sp>
        <p:nvSpPr>
          <p:cNvPr id="3" name="Content Placeholder 2">
            <a:extLst>
              <a:ext uri="{FF2B5EF4-FFF2-40B4-BE49-F238E27FC236}">
                <a16:creationId xmlns:a16="http://schemas.microsoft.com/office/drawing/2014/main" id="{48A581AF-CB7D-C143-352F-F461CEC94E76}"/>
              </a:ext>
            </a:extLst>
          </p:cNvPr>
          <p:cNvSpPr>
            <a:spLocks noGrp="1"/>
          </p:cNvSpPr>
          <p:nvPr>
            <p:ph idx="1"/>
          </p:nvPr>
        </p:nvSpPr>
        <p:spPr/>
        <p:txBody>
          <a:bodyPr vert="horz" lIns="91440" tIns="45720" rIns="91440" bIns="45720" rtlCol="0" anchor="t">
            <a:normAutofit lnSpcReduction="10000"/>
          </a:bodyPr>
          <a:lstStyle/>
          <a:p>
            <a:pPr>
              <a:buFont typeface="Wingdings" panose="05000000000000000000" pitchFamily="2" charset="2"/>
              <a:buChar char="Ø"/>
            </a:pPr>
            <a:r>
              <a:rPr lang="en-GB" b="1"/>
              <a:t> Overview of year </a:t>
            </a:r>
          </a:p>
          <a:p>
            <a:pPr>
              <a:buFont typeface="Wingdings" panose="05000000000000000000" pitchFamily="2" charset="2"/>
              <a:buChar char="Ø"/>
            </a:pPr>
            <a:r>
              <a:rPr lang="en-GB" b="1"/>
              <a:t> Year 11 baseline report </a:t>
            </a:r>
          </a:p>
          <a:p>
            <a:pPr>
              <a:buFont typeface="Wingdings" panose="05000000000000000000" pitchFamily="2" charset="2"/>
              <a:buChar char="Ø"/>
            </a:pPr>
            <a:r>
              <a:rPr lang="en-GB" b="1"/>
              <a:t> Effective revision introduction</a:t>
            </a:r>
            <a:endParaRPr lang="en-GB"/>
          </a:p>
          <a:p>
            <a:pPr>
              <a:buFont typeface="Wingdings" panose="05000000000000000000" pitchFamily="2" charset="2"/>
              <a:buChar char="Ø"/>
            </a:pPr>
            <a:r>
              <a:rPr lang="en-GB" b="1"/>
              <a:t> How to support your child in:</a:t>
            </a:r>
          </a:p>
          <a:p>
            <a:pPr lvl="1">
              <a:buFont typeface="Wingdings" panose="05000000000000000000" pitchFamily="2" charset="2"/>
              <a:buChar char="Ø"/>
            </a:pPr>
            <a:r>
              <a:rPr lang="en-GB" b="1"/>
              <a:t> Maths</a:t>
            </a:r>
          </a:p>
          <a:p>
            <a:pPr lvl="1">
              <a:buFont typeface="Wingdings" panose="05000000000000000000" pitchFamily="2" charset="2"/>
              <a:buChar char="Ø"/>
            </a:pPr>
            <a:r>
              <a:rPr lang="en-GB" b="1"/>
              <a:t> English </a:t>
            </a:r>
          </a:p>
          <a:p>
            <a:pPr lvl="1">
              <a:buFont typeface="Wingdings" panose="05000000000000000000" pitchFamily="2" charset="2"/>
              <a:buChar char="Ø"/>
            </a:pPr>
            <a:r>
              <a:rPr lang="en-GB" b="1"/>
              <a:t> Science</a:t>
            </a:r>
          </a:p>
          <a:p>
            <a:pPr>
              <a:buFont typeface="Wingdings" panose="05000000000000000000" pitchFamily="2" charset="2"/>
              <a:buChar char="Ø"/>
            </a:pPr>
            <a:r>
              <a:rPr lang="en-GB" b="1"/>
              <a:t> Homework</a:t>
            </a:r>
          </a:p>
          <a:p>
            <a:pPr>
              <a:buFont typeface="Wingdings" panose="05000000000000000000" pitchFamily="2" charset="2"/>
              <a:buChar char="Ø"/>
            </a:pPr>
            <a:r>
              <a:rPr lang="en-GB" b="1"/>
              <a:t> In school support</a:t>
            </a:r>
          </a:p>
          <a:p>
            <a:pPr>
              <a:buFont typeface="Wingdings" panose="05000000000000000000" pitchFamily="2" charset="2"/>
              <a:buChar char="Ø"/>
            </a:pPr>
            <a:r>
              <a:rPr lang="en-GB" b="1"/>
              <a:t> Post 16</a:t>
            </a:r>
          </a:p>
          <a:p>
            <a:endParaRPr lang="en-GB"/>
          </a:p>
        </p:txBody>
      </p:sp>
      <p:pic>
        <p:nvPicPr>
          <p:cNvPr id="4" name="Picture 3" descr="Smiley Face Pictogram Warning Triangle Yellow Road Sign White ...">
            <a:extLst>
              <a:ext uri="{FF2B5EF4-FFF2-40B4-BE49-F238E27FC236}">
                <a16:creationId xmlns:a16="http://schemas.microsoft.com/office/drawing/2014/main" id="{56DAC1A8-3A91-49C8-01D2-694560679AB1}"/>
              </a:ext>
            </a:extLst>
          </p:cNvPr>
          <p:cNvPicPr>
            <a:picLocks noChangeAspect="1"/>
          </p:cNvPicPr>
          <p:nvPr/>
        </p:nvPicPr>
        <p:blipFill>
          <a:blip r:embed="rId2"/>
          <a:srcRect r="-494" b="19326"/>
          <a:stretch>
            <a:fillRect/>
          </a:stretch>
        </p:blipFill>
        <p:spPr>
          <a:xfrm>
            <a:off x="6875145" y="1911668"/>
            <a:ext cx="4498856" cy="3972738"/>
          </a:xfrm>
          <a:prstGeom prst="rect">
            <a:avLst/>
          </a:prstGeom>
        </p:spPr>
      </p:pic>
    </p:spTree>
    <p:extLst>
      <p:ext uri="{BB962C8B-B14F-4D97-AF65-F5344CB8AC3E}">
        <p14:creationId xmlns:p14="http://schemas.microsoft.com/office/powerpoint/2010/main" val="3802751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txBox="1">
            <a:spLocks noGrp="1"/>
          </p:cNvSpPr>
          <p:nvPr>
            <p:ph type="body" idx="1"/>
          </p:nvPr>
        </p:nvSpPr>
        <p:spPr>
          <a:xfrm>
            <a:off x="0" y="84435"/>
            <a:ext cx="12192000" cy="125935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1800"/>
              <a:buNone/>
            </a:pPr>
            <a:r>
              <a:rPr lang="en-GB" b="1"/>
              <a:t>The importance of high attendance. </a:t>
            </a:r>
            <a:endParaRPr b="1"/>
          </a:p>
          <a:p>
            <a:pPr marL="0" lvl="0" indent="0" algn="ctr" rtl="0">
              <a:lnSpc>
                <a:spcPct val="90000"/>
              </a:lnSpc>
              <a:spcBef>
                <a:spcPts val="1000"/>
              </a:spcBef>
              <a:spcAft>
                <a:spcPts val="0"/>
              </a:spcAft>
              <a:buSzPts val="1800"/>
              <a:buNone/>
            </a:pPr>
            <a:r>
              <a:rPr lang="en-GB" b="1"/>
              <a:t>They need to be in everyday!</a:t>
            </a:r>
            <a:endParaRPr b="1"/>
          </a:p>
        </p:txBody>
      </p:sp>
      <p:graphicFrame>
        <p:nvGraphicFramePr>
          <p:cNvPr id="137" name="Google Shape;137;p3"/>
          <p:cNvGraphicFramePr/>
          <p:nvPr>
            <p:extLst>
              <p:ext uri="{D42A27DB-BD31-4B8C-83A1-F6EECF244321}">
                <p14:modId xmlns:p14="http://schemas.microsoft.com/office/powerpoint/2010/main" val="3427129153"/>
              </p:ext>
            </p:extLst>
          </p:nvPr>
        </p:nvGraphicFramePr>
        <p:xfrm>
          <a:off x="3288200" y="1343771"/>
          <a:ext cx="6057375" cy="3483100"/>
        </p:xfrm>
        <a:graphic>
          <a:graphicData uri="http://schemas.openxmlformats.org/drawingml/2006/table">
            <a:tbl>
              <a:tblPr firstRow="1" firstCol="1" bandRow="1">
                <a:noFill/>
              </a:tblPr>
              <a:tblGrid>
                <a:gridCol w="3130450">
                  <a:extLst>
                    <a:ext uri="{9D8B030D-6E8A-4147-A177-3AD203B41FA5}">
                      <a16:colId xmlns:a16="http://schemas.microsoft.com/office/drawing/2014/main" val="20000"/>
                    </a:ext>
                  </a:extLst>
                </a:gridCol>
                <a:gridCol w="2926925">
                  <a:extLst>
                    <a:ext uri="{9D8B030D-6E8A-4147-A177-3AD203B41FA5}">
                      <a16:colId xmlns:a16="http://schemas.microsoft.com/office/drawing/2014/main" val="20001"/>
                    </a:ext>
                  </a:extLst>
                </a:gridCol>
              </a:tblGrid>
              <a:tr h="731917">
                <a:tc>
                  <a:txBody>
                    <a:bodyPr/>
                    <a:lstStyle/>
                    <a:p>
                      <a:pPr marL="0" marR="0" lvl="0" indent="0" algn="ctr" rtl="0">
                        <a:lnSpc>
                          <a:spcPct val="100000"/>
                        </a:lnSpc>
                        <a:spcBef>
                          <a:spcPts val="0"/>
                        </a:spcBef>
                        <a:spcAft>
                          <a:spcPts val="0"/>
                        </a:spcAft>
                        <a:buNone/>
                      </a:pPr>
                      <a:r>
                        <a:rPr lang="en-GB" sz="2000" b="1" u="none" strike="noStrike" cap="none"/>
                        <a:t>Historical attendance </a:t>
                      </a:r>
                      <a:endParaRPr sz="2000" b="1"/>
                    </a:p>
                  </a:txBody>
                  <a:tcPr marL="68575" marR="68575" marT="0" marB="0">
                    <a:solidFill>
                      <a:schemeClr val="bg1">
                        <a:lumMod val="75000"/>
                      </a:schemeClr>
                    </a:solidFill>
                  </a:tcPr>
                </a:tc>
                <a:tc>
                  <a:txBody>
                    <a:bodyPr/>
                    <a:lstStyle/>
                    <a:p>
                      <a:pPr marL="0" marR="0" lvl="0" indent="0" algn="ctr" rtl="0">
                        <a:lnSpc>
                          <a:spcPct val="100000"/>
                        </a:lnSpc>
                        <a:spcBef>
                          <a:spcPts val="0"/>
                        </a:spcBef>
                        <a:spcAft>
                          <a:spcPts val="0"/>
                        </a:spcAft>
                        <a:buNone/>
                      </a:pPr>
                      <a:r>
                        <a:rPr lang="en-GB" sz="2000" b="1" u="none" strike="noStrike" cap="none"/>
                        <a:t>Average Grade</a:t>
                      </a:r>
                      <a:endParaRPr sz="2000" b="1" u="none" strike="noStrike" cap="none"/>
                    </a:p>
                    <a:p>
                      <a:pPr marL="0" marR="0" lvl="0" indent="0" algn="ctr" rtl="0">
                        <a:lnSpc>
                          <a:spcPct val="100000"/>
                        </a:lnSpc>
                        <a:spcBef>
                          <a:spcPts val="0"/>
                        </a:spcBef>
                        <a:spcAft>
                          <a:spcPts val="0"/>
                        </a:spcAft>
                        <a:buNone/>
                      </a:pPr>
                      <a:endParaRPr sz="2000" b="1"/>
                    </a:p>
                    <a:p>
                      <a:pPr marL="0" marR="0" lvl="0" indent="0" algn="ctr" rtl="0">
                        <a:lnSpc>
                          <a:spcPct val="100000"/>
                        </a:lnSpc>
                        <a:spcBef>
                          <a:spcPts val="0"/>
                        </a:spcBef>
                        <a:spcAft>
                          <a:spcPts val="0"/>
                        </a:spcAft>
                        <a:buNone/>
                      </a:pPr>
                      <a:endParaRPr sz="2000" b="1" u="none" strike="noStrike" cap="none">
                        <a:latin typeface="Century Gothic"/>
                        <a:ea typeface="Century Gothic"/>
                        <a:cs typeface="Century Gothic"/>
                        <a:sym typeface="Century Gothic"/>
                      </a:endParaRPr>
                    </a:p>
                  </a:txBody>
                  <a:tcPr marL="68575" marR="68575" marT="0" marB="0">
                    <a:solidFill>
                      <a:schemeClr val="bg1">
                        <a:lumMod val="75000"/>
                      </a:schemeClr>
                    </a:solidFill>
                  </a:tcPr>
                </a:tc>
                <a:extLst>
                  <a:ext uri="{0D108BD9-81ED-4DB2-BD59-A6C34878D82A}">
                    <a16:rowId xmlns:a16="http://schemas.microsoft.com/office/drawing/2014/main" val="10000"/>
                  </a:ext>
                </a:extLst>
              </a:tr>
              <a:tr h="642175">
                <a:tc>
                  <a:txBody>
                    <a:bodyPr/>
                    <a:lstStyle/>
                    <a:p>
                      <a:pPr marL="0" marR="0" lvl="0" indent="0" algn="ctr" rtl="0">
                        <a:lnSpc>
                          <a:spcPct val="100000"/>
                        </a:lnSpc>
                        <a:spcBef>
                          <a:spcPts val="0"/>
                        </a:spcBef>
                        <a:spcAft>
                          <a:spcPts val="0"/>
                        </a:spcAft>
                        <a:buNone/>
                      </a:pPr>
                      <a:r>
                        <a:rPr lang="en-GB" sz="2000" u="none" strike="noStrike" cap="none"/>
                        <a:t>95% +</a:t>
                      </a:r>
                      <a:endParaRPr sz="2000" u="none" strike="noStrike" cap="none">
                        <a:latin typeface="Century Gothic"/>
                        <a:ea typeface="Century Gothic"/>
                        <a:cs typeface="Century Gothic"/>
                        <a:sym typeface="Century Gothic"/>
                      </a:endParaRPr>
                    </a:p>
                  </a:txBody>
                  <a:tcPr marL="68575" marR="68575" marT="0" marB="0"/>
                </a:tc>
                <a:tc>
                  <a:txBody>
                    <a:bodyPr/>
                    <a:lstStyle/>
                    <a:p>
                      <a:pPr marL="0" marR="0" lvl="0" indent="0" algn="ctr" rtl="0">
                        <a:lnSpc>
                          <a:spcPct val="100000"/>
                        </a:lnSpc>
                        <a:spcBef>
                          <a:spcPts val="0"/>
                        </a:spcBef>
                        <a:spcAft>
                          <a:spcPts val="0"/>
                        </a:spcAft>
                        <a:buNone/>
                      </a:pPr>
                      <a:r>
                        <a:rPr lang="en-GB" sz="2000" b="1">
                          <a:latin typeface="Century Gothic"/>
                          <a:ea typeface="Century Gothic"/>
                          <a:cs typeface="Century Gothic"/>
                          <a:sym typeface="Century Gothic"/>
                        </a:rPr>
                        <a:t>5.2</a:t>
                      </a:r>
                      <a:endParaRPr sz="2000" b="1" u="none" strike="noStrike" cap="none">
                        <a:latin typeface="Century Gothic"/>
                        <a:ea typeface="Century Gothic"/>
                        <a:cs typeface="Century Gothic"/>
                        <a:sym typeface="Century Gothic"/>
                      </a:endParaRPr>
                    </a:p>
                  </a:txBody>
                  <a:tcPr marL="68575" marR="68575" marT="0" marB="0"/>
                </a:tc>
                <a:extLst>
                  <a:ext uri="{0D108BD9-81ED-4DB2-BD59-A6C34878D82A}">
                    <a16:rowId xmlns:a16="http://schemas.microsoft.com/office/drawing/2014/main" val="10001"/>
                  </a:ext>
                </a:extLst>
              </a:tr>
              <a:tr h="642175">
                <a:tc>
                  <a:txBody>
                    <a:bodyPr/>
                    <a:lstStyle/>
                    <a:p>
                      <a:pPr marL="0" marR="0" lvl="0" indent="0" algn="ctr" rtl="0">
                        <a:lnSpc>
                          <a:spcPct val="100000"/>
                        </a:lnSpc>
                        <a:spcBef>
                          <a:spcPts val="0"/>
                        </a:spcBef>
                        <a:spcAft>
                          <a:spcPts val="0"/>
                        </a:spcAft>
                        <a:buNone/>
                      </a:pPr>
                      <a:r>
                        <a:rPr lang="en-GB" sz="2000" u="none" strike="noStrike" cap="none"/>
                        <a:t>90-95%</a:t>
                      </a:r>
                      <a:endParaRPr sz="2000" u="none" strike="noStrike" cap="none">
                        <a:latin typeface="Century Gothic"/>
                        <a:ea typeface="Century Gothic"/>
                        <a:cs typeface="Century Gothic"/>
                        <a:sym typeface="Century Gothic"/>
                      </a:endParaRPr>
                    </a:p>
                  </a:txBody>
                  <a:tcPr marL="68575" marR="68575" marT="0" marB="0"/>
                </a:tc>
                <a:tc>
                  <a:txBody>
                    <a:bodyPr/>
                    <a:lstStyle/>
                    <a:p>
                      <a:pPr marL="0" marR="0" lvl="0" indent="0" algn="ctr" rtl="0">
                        <a:lnSpc>
                          <a:spcPct val="100000"/>
                        </a:lnSpc>
                        <a:spcBef>
                          <a:spcPts val="0"/>
                        </a:spcBef>
                        <a:spcAft>
                          <a:spcPts val="0"/>
                        </a:spcAft>
                        <a:buNone/>
                      </a:pPr>
                      <a:r>
                        <a:rPr lang="en-GB" sz="2000" b="1">
                          <a:latin typeface="Century Gothic"/>
                          <a:ea typeface="Century Gothic"/>
                          <a:cs typeface="Century Gothic"/>
                          <a:sym typeface="Century Gothic"/>
                        </a:rPr>
                        <a:t>4.7</a:t>
                      </a:r>
                      <a:endParaRPr sz="2000" b="1" u="none" strike="noStrike" cap="none">
                        <a:latin typeface="Century Gothic"/>
                        <a:ea typeface="Century Gothic"/>
                        <a:cs typeface="Century Gothic"/>
                        <a:sym typeface="Century Gothic"/>
                      </a:endParaRPr>
                    </a:p>
                  </a:txBody>
                  <a:tcPr marL="68575" marR="68575" marT="0" marB="0"/>
                </a:tc>
                <a:extLst>
                  <a:ext uri="{0D108BD9-81ED-4DB2-BD59-A6C34878D82A}">
                    <a16:rowId xmlns:a16="http://schemas.microsoft.com/office/drawing/2014/main" val="10002"/>
                  </a:ext>
                </a:extLst>
              </a:tr>
              <a:tr h="642175">
                <a:tc>
                  <a:txBody>
                    <a:bodyPr/>
                    <a:lstStyle/>
                    <a:p>
                      <a:pPr marL="0" marR="0" lvl="0" indent="0" algn="ctr" rtl="0">
                        <a:lnSpc>
                          <a:spcPct val="100000"/>
                        </a:lnSpc>
                        <a:spcBef>
                          <a:spcPts val="0"/>
                        </a:spcBef>
                        <a:spcAft>
                          <a:spcPts val="0"/>
                        </a:spcAft>
                        <a:buNone/>
                      </a:pPr>
                      <a:r>
                        <a:rPr lang="en-GB" sz="2000" u="none" strike="noStrike" cap="none"/>
                        <a:t>Below 90%</a:t>
                      </a:r>
                      <a:endParaRPr sz="2000" u="none" strike="noStrike" cap="none">
                        <a:latin typeface="Century Gothic"/>
                        <a:ea typeface="Century Gothic"/>
                        <a:cs typeface="Century Gothic"/>
                        <a:sym typeface="Century Gothic"/>
                      </a:endParaRPr>
                    </a:p>
                  </a:txBody>
                  <a:tcPr marL="68575" marR="68575" marT="0" marB="0"/>
                </a:tc>
                <a:tc>
                  <a:txBody>
                    <a:bodyPr/>
                    <a:lstStyle/>
                    <a:p>
                      <a:pPr marL="0" marR="0" lvl="0" indent="0" algn="ctr" rtl="0">
                        <a:lnSpc>
                          <a:spcPct val="100000"/>
                        </a:lnSpc>
                        <a:spcBef>
                          <a:spcPts val="0"/>
                        </a:spcBef>
                        <a:spcAft>
                          <a:spcPts val="0"/>
                        </a:spcAft>
                        <a:buNone/>
                      </a:pPr>
                      <a:r>
                        <a:rPr lang="en-GB" sz="2000" b="1">
                          <a:latin typeface="Century Gothic"/>
                          <a:ea typeface="Century Gothic"/>
                          <a:cs typeface="Century Gothic"/>
                          <a:sym typeface="Century Gothic"/>
                        </a:rPr>
                        <a:t>2.5</a:t>
                      </a:r>
                      <a:endParaRPr sz="2000" b="1" u="none" strike="noStrike" cap="none">
                        <a:latin typeface="Century Gothic"/>
                        <a:ea typeface="Century Gothic"/>
                        <a:cs typeface="Century Gothic"/>
                        <a:sym typeface="Century Gothic"/>
                      </a:endParaRPr>
                    </a:p>
                  </a:txBody>
                  <a:tcPr marL="68575" marR="68575" marT="0" marB="0"/>
                </a:tc>
                <a:extLst>
                  <a:ext uri="{0D108BD9-81ED-4DB2-BD59-A6C34878D82A}">
                    <a16:rowId xmlns:a16="http://schemas.microsoft.com/office/drawing/2014/main" val="10003"/>
                  </a:ext>
                </a:extLst>
              </a:tr>
              <a:tr h="642175">
                <a:tc>
                  <a:txBody>
                    <a:bodyPr/>
                    <a:lstStyle/>
                    <a:p>
                      <a:pPr marL="0" marR="0" lvl="0" indent="0" algn="ctr" rtl="0">
                        <a:lnSpc>
                          <a:spcPct val="100000"/>
                        </a:lnSpc>
                        <a:spcBef>
                          <a:spcPts val="0"/>
                        </a:spcBef>
                        <a:spcAft>
                          <a:spcPts val="0"/>
                        </a:spcAft>
                        <a:buNone/>
                      </a:pPr>
                      <a:r>
                        <a:rPr lang="en-GB" sz="2000" u="none" strike="noStrike" cap="none"/>
                        <a:t>Below 50% attendance</a:t>
                      </a:r>
                      <a:endParaRPr sz="2000" u="none" strike="noStrike" cap="none">
                        <a:latin typeface="Century Gothic"/>
                        <a:ea typeface="Century Gothic"/>
                        <a:cs typeface="Century Gothic"/>
                        <a:sym typeface="Century Gothic"/>
                      </a:endParaRPr>
                    </a:p>
                  </a:txBody>
                  <a:tcPr marL="68575" marR="68575" marT="0" marB="0"/>
                </a:tc>
                <a:tc>
                  <a:txBody>
                    <a:bodyPr/>
                    <a:lstStyle/>
                    <a:p>
                      <a:pPr marL="0" marR="0" lvl="0" indent="0" algn="ctr" rtl="0">
                        <a:lnSpc>
                          <a:spcPct val="100000"/>
                        </a:lnSpc>
                        <a:spcBef>
                          <a:spcPts val="0"/>
                        </a:spcBef>
                        <a:spcAft>
                          <a:spcPts val="0"/>
                        </a:spcAft>
                        <a:buNone/>
                      </a:pPr>
                      <a:r>
                        <a:rPr lang="en-GB" sz="2000" b="1">
                          <a:latin typeface="Century Gothic"/>
                          <a:ea typeface="Century Gothic"/>
                          <a:cs typeface="Century Gothic"/>
                          <a:sym typeface="Century Gothic"/>
                        </a:rPr>
                        <a:t>0.5</a:t>
                      </a:r>
                      <a:endParaRPr sz="2000" b="1" u="none" strike="noStrike" cap="none">
                        <a:latin typeface="Century Gothic"/>
                        <a:ea typeface="Century Gothic"/>
                        <a:cs typeface="Century Gothic"/>
                        <a:sym typeface="Century Gothic"/>
                      </a:endParaRPr>
                    </a:p>
                  </a:txBody>
                  <a:tcPr marL="68575" marR="68575" marT="0" marB="0"/>
                </a:tc>
                <a:extLst>
                  <a:ext uri="{0D108BD9-81ED-4DB2-BD59-A6C34878D82A}">
                    <a16:rowId xmlns:a16="http://schemas.microsoft.com/office/drawing/2014/main" val="10004"/>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36636-DD37-8A26-598C-C9300BCDFCFD}"/>
              </a:ext>
            </a:extLst>
          </p:cNvPr>
          <p:cNvSpPr>
            <a:spLocks noGrp="1"/>
          </p:cNvSpPr>
          <p:nvPr>
            <p:ph type="title"/>
          </p:nvPr>
        </p:nvSpPr>
        <p:spPr>
          <a:xfrm>
            <a:off x="234176" y="114223"/>
            <a:ext cx="10515600" cy="851637"/>
          </a:xfrm>
        </p:spPr>
        <p:txBody>
          <a:bodyPr/>
          <a:lstStyle/>
          <a:p>
            <a:r>
              <a:rPr lang="en-GB" b="1"/>
              <a:t>Year 11 Key dates</a:t>
            </a:r>
          </a:p>
        </p:txBody>
      </p:sp>
      <p:graphicFrame>
        <p:nvGraphicFramePr>
          <p:cNvPr id="3" name="Table 2">
            <a:extLst>
              <a:ext uri="{FF2B5EF4-FFF2-40B4-BE49-F238E27FC236}">
                <a16:creationId xmlns:a16="http://schemas.microsoft.com/office/drawing/2014/main" id="{48232973-D363-E379-6EA8-BBC4BD612906}"/>
              </a:ext>
            </a:extLst>
          </p:cNvPr>
          <p:cNvGraphicFramePr>
            <a:graphicFrameLocks noGrp="1"/>
          </p:cNvGraphicFramePr>
          <p:nvPr/>
        </p:nvGraphicFramePr>
        <p:xfrm>
          <a:off x="241610" y="1161584"/>
          <a:ext cx="10512342" cy="5551667"/>
        </p:xfrm>
        <a:graphic>
          <a:graphicData uri="http://schemas.openxmlformats.org/drawingml/2006/table">
            <a:tbl>
              <a:tblPr firstRow="1" bandRow="1">
                <a:tableStyleId>{5940675A-B579-460E-94D1-54222C63F5DA}</a:tableStyleId>
              </a:tblPr>
              <a:tblGrid>
                <a:gridCol w="5256171">
                  <a:extLst>
                    <a:ext uri="{9D8B030D-6E8A-4147-A177-3AD203B41FA5}">
                      <a16:colId xmlns:a16="http://schemas.microsoft.com/office/drawing/2014/main" val="465778924"/>
                    </a:ext>
                  </a:extLst>
                </a:gridCol>
                <a:gridCol w="5256171">
                  <a:extLst>
                    <a:ext uri="{9D8B030D-6E8A-4147-A177-3AD203B41FA5}">
                      <a16:colId xmlns:a16="http://schemas.microsoft.com/office/drawing/2014/main" val="896396596"/>
                    </a:ext>
                  </a:extLst>
                </a:gridCol>
              </a:tblGrid>
              <a:tr h="459534">
                <a:tc>
                  <a:txBody>
                    <a:bodyPr/>
                    <a:lstStyle/>
                    <a:p>
                      <a:r>
                        <a:rPr lang="en-GB"/>
                        <a:t>9th – 20th November 2026</a:t>
                      </a:r>
                      <a:endParaRPr lang="en-GB" baseline="30000"/>
                    </a:p>
                  </a:txBody>
                  <a:tcPr/>
                </a:tc>
                <a:tc>
                  <a:txBody>
                    <a:bodyPr/>
                    <a:lstStyle/>
                    <a:p>
                      <a:r>
                        <a:rPr lang="en-GB"/>
                        <a:t>Year 11 Mocks 1</a:t>
                      </a:r>
                    </a:p>
                  </a:txBody>
                  <a:tcPr/>
                </a:tc>
                <a:extLst>
                  <a:ext uri="{0D108BD9-81ED-4DB2-BD59-A6C34878D82A}">
                    <a16:rowId xmlns:a16="http://schemas.microsoft.com/office/drawing/2014/main" val="2274767480"/>
                  </a:ext>
                </a:extLst>
              </a:tr>
              <a:tr h="496794">
                <a:tc>
                  <a:txBody>
                    <a:bodyPr/>
                    <a:lstStyle/>
                    <a:p>
                      <a:pPr lvl="0">
                        <a:buNone/>
                      </a:pPr>
                      <a:r>
                        <a:rPr lang="en-GB" sz="1800" b="0" i="0" u="none" strike="noStrike" baseline="0" noProof="0">
                          <a:solidFill>
                            <a:srgbClr val="000000"/>
                          </a:solidFill>
                          <a:latin typeface="Aptos"/>
                        </a:rPr>
                        <a:t>19th</a:t>
                      </a:r>
                      <a:r>
                        <a:rPr lang="en-GB" sz="1800" b="0" i="0" u="none" strike="noStrike" baseline="30000" noProof="0" dirty="0">
                          <a:solidFill>
                            <a:srgbClr val="000000"/>
                          </a:solidFill>
                          <a:latin typeface="Aptos"/>
                        </a:rPr>
                        <a:t> </a:t>
                      </a:r>
                      <a:r>
                        <a:rPr lang="en-GB" sz="1800" b="0" i="0" u="none" strike="noStrike" baseline="0" noProof="0">
                          <a:solidFill>
                            <a:srgbClr val="000000"/>
                          </a:solidFill>
                          <a:latin typeface="Aptos"/>
                        </a:rPr>
                        <a:t>November</a:t>
                      </a:r>
                    </a:p>
                  </a:txBody>
                  <a:tcPr/>
                </a:tc>
                <a:tc>
                  <a:txBody>
                    <a:bodyPr/>
                    <a:lstStyle/>
                    <a:p>
                      <a:pPr lvl="0">
                        <a:buNone/>
                      </a:pPr>
                      <a:r>
                        <a:rPr lang="en-GB"/>
                        <a:t>Sixth Form open Evening</a:t>
                      </a:r>
                    </a:p>
                  </a:txBody>
                  <a:tcPr/>
                </a:tc>
                <a:extLst>
                  <a:ext uri="{0D108BD9-81ED-4DB2-BD59-A6C34878D82A}">
                    <a16:rowId xmlns:a16="http://schemas.microsoft.com/office/drawing/2014/main" val="1089078884"/>
                  </a:ext>
                </a:extLst>
              </a:tr>
              <a:tr h="459534">
                <a:tc>
                  <a:txBody>
                    <a:bodyPr/>
                    <a:lstStyle/>
                    <a:p>
                      <a:pPr lvl="0">
                        <a:buNone/>
                      </a:pPr>
                      <a:r>
                        <a:rPr lang="en-GB"/>
                        <a:t>10th December</a:t>
                      </a:r>
                      <a:endParaRPr lang="en-US"/>
                    </a:p>
                  </a:txBody>
                  <a:tcPr/>
                </a:tc>
                <a:tc>
                  <a:txBody>
                    <a:bodyPr/>
                    <a:lstStyle/>
                    <a:p>
                      <a:r>
                        <a:rPr lang="en-GB"/>
                        <a:t>Mock Results afternoon</a:t>
                      </a:r>
                    </a:p>
                  </a:txBody>
                  <a:tcPr/>
                </a:tc>
                <a:extLst>
                  <a:ext uri="{0D108BD9-81ED-4DB2-BD59-A6C34878D82A}">
                    <a16:rowId xmlns:a16="http://schemas.microsoft.com/office/drawing/2014/main" val="2750220063"/>
                  </a:ext>
                </a:extLst>
              </a:tr>
              <a:tr h="459534">
                <a:tc>
                  <a:txBody>
                    <a:bodyPr/>
                    <a:lstStyle/>
                    <a:p>
                      <a:r>
                        <a:rPr lang="en-GB"/>
                        <a:t>14th January</a:t>
                      </a:r>
                    </a:p>
                  </a:txBody>
                  <a:tcPr/>
                </a:tc>
                <a:tc>
                  <a:txBody>
                    <a:bodyPr/>
                    <a:lstStyle/>
                    <a:p>
                      <a:r>
                        <a:rPr lang="en-GB"/>
                        <a:t>Year 11 Parents evening</a:t>
                      </a:r>
                    </a:p>
                  </a:txBody>
                  <a:tcPr/>
                </a:tc>
                <a:extLst>
                  <a:ext uri="{0D108BD9-81ED-4DB2-BD59-A6C34878D82A}">
                    <a16:rowId xmlns:a16="http://schemas.microsoft.com/office/drawing/2014/main" val="2373340518"/>
                  </a:ext>
                </a:extLst>
              </a:tr>
              <a:tr h="459534">
                <a:tc>
                  <a:txBody>
                    <a:bodyPr/>
                    <a:lstStyle/>
                    <a:p>
                      <a:r>
                        <a:rPr lang="en-GB"/>
                        <a:t>8th -26th February (either side of Half term)</a:t>
                      </a:r>
                    </a:p>
                  </a:txBody>
                  <a:tcPr/>
                </a:tc>
                <a:tc>
                  <a:txBody>
                    <a:bodyPr/>
                    <a:lstStyle/>
                    <a:p>
                      <a:r>
                        <a:rPr lang="en-GB"/>
                        <a:t>Year 11 Mocks 2</a:t>
                      </a:r>
                    </a:p>
                  </a:txBody>
                  <a:tcPr/>
                </a:tc>
                <a:extLst>
                  <a:ext uri="{0D108BD9-81ED-4DB2-BD59-A6C34878D82A}">
                    <a16:rowId xmlns:a16="http://schemas.microsoft.com/office/drawing/2014/main" val="3193103517"/>
                  </a:ext>
                </a:extLst>
              </a:tr>
              <a:tr h="459534">
                <a:tc>
                  <a:txBody>
                    <a:bodyPr/>
                    <a:lstStyle/>
                    <a:p>
                      <a:r>
                        <a:rPr lang="en-GB"/>
                        <a:t>17th March</a:t>
                      </a:r>
                    </a:p>
                  </a:txBody>
                  <a:tcPr/>
                </a:tc>
                <a:tc>
                  <a:txBody>
                    <a:bodyPr/>
                    <a:lstStyle/>
                    <a:p>
                      <a:r>
                        <a:rPr lang="en-GB"/>
                        <a:t>Mock Results afternoon</a:t>
                      </a:r>
                    </a:p>
                  </a:txBody>
                  <a:tcPr/>
                </a:tc>
                <a:extLst>
                  <a:ext uri="{0D108BD9-81ED-4DB2-BD59-A6C34878D82A}">
                    <a16:rowId xmlns:a16="http://schemas.microsoft.com/office/drawing/2014/main" val="186158955"/>
                  </a:ext>
                </a:extLst>
              </a:tr>
              <a:tr h="459533">
                <a:tc>
                  <a:txBody>
                    <a:bodyPr/>
                    <a:lstStyle/>
                    <a:p>
                      <a:pPr lvl="0">
                        <a:buNone/>
                      </a:pPr>
                      <a:r>
                        <a:rPr lang="en-GB"/>
                        <a:t>April – Dates to be confirmed</a:t>
                      </a:r>
                      <a:endParaRPr lang="en-GB" dirty="0"/>
                    </a:p>
                  </a:txBody>
                  <a:tcPr/>
                </a:tc>
                <a:tc>
                  <a:txBody>
                    <a:bodyPr/>
                    <a:lstStyle/>
                    <a:p>
                      <a:pPr lvl="0">
                        <a:buNone/>
                      </a:pPr>
                      <a:r>
                        <a:rPr lang="en-GB"/>
                        <a:t>Languages</a:t>
                      </a:r>
                      <a:r>
                        <a:rPr lang="en-GB" dirty="0"/>
                        <a:t> Speaking exams</a:t>
                      </a:r>
                    </a:p>
                  </a:txBody>
                  <a:tcPr/>
                </a:tc>
                <a:extLst>
                  <a:ext uri="{0D108BD9-81ED-4DB2-BD59-A6C34878D82A}">
                    <a16:rowId xmlns:a16="http://schemas.microsoft.com/office/drawing/2014/main" val="2947671729"/>
                  </a:ext>
                </a:extLst>
              </a:tr>
              <a:tr h="459534">
                <a:tc>
                  <a:txBody>
                    <a:bodyPr/>
                    <a:lstStyle/>
                    <a:p>
                      <a:r>
                        <a:rPr lang="en-GB"/>
                        <a:t>10th May</a:t>
                      </a:r>
                    </a:p>
                  </a:txBody>
                  <a:tcPr/>
                </a:tc>
                <a:tc>
                  <a:txBody>
                    <a:bodyPr/>
                    <a:lstStyle/>
                    <a:p>
                      <a:r>
                        <a:rPr lang="en-GB"/>
                        <a:t>GCSE exams start</a:t>
                      </a:r>
                    </a:p>
                  </a:txBody>
                  <a:tcPr/>
                </a:tc>
                <a:extLst>
                  <a:ext uri="{0D108BD9-81ED-4DB2-BD59-A6C34878D82A}">
                    <a16:rowId xmlns:a16="http://schemas.microsoft.com/office/drawing/2014/main" val="3027379196"/>
                  </a:ext>
                </a:extLst>
              </a:tr>
              <a:tr h="459534">
                <a:tc>
                  <a:txBody>
                    <a:bodyPr/>
                    <a:lstStyle/>
                    <a:p>
                      <a:r>
                        <a:rPr lang="en-GB"/>
                        <a:t>23rd June</a:t>
                      </a:r>
                    </a:p>
                  </a:txBody>
                  <a:tcPr/>
                </a:tc>
                <a:tc>
                  <a:txBody>
                    <a:bodyPr/>
                    <a:lstStyle/>
                    <a:p>
                      <a:r>
                        <a:rPr lang="en-GB"/>
                        <a:t>GCSE Exams end</a:t>
                      </a:r>
                    </a:p>
                  </a:txBody>
                  <a:tcPr/>
                </a:tc>
                <a:extLst>
                  <a:ext uri="{0D108BD9-81ED-4DB2-BD59-A6C34878D82A}">
                    <a16:rowId xmlns:a16="http://schemas.microsoft.com/office/drawing/2014/main" val="875032150"/>
                  </a:ext>
                </a:extLst>
              </a:tr>
              <a:tr h="459534">
                <a:tc>
                  <a:txBody>
                    <a:bodyPr/>
                    <a:lstStyle/>
                    <a:p>
                      <a:pPr lvl="0">
                        <a:buNone/>
                      </a:pPr>
                      <a:r>
                        <a:rPr lang="en-GB"/>
                        <a:t>June – date to be confirmed</a:t>
                      </a:r>
                    </a:p>
                  </a:txBody>
                  <a:tcPr/>
                </a:tc>
                <a:tc>
                  <a:txBody>
                    <a:bodyPr/>
                    <a:lstStyle/>
                    <a:p>
                      <a:r>
                        <a:rPr lang="en-GB"/>
                        <a:t>Leavers assembly</a:t>
                      </a:r>
                    </a:p>
                  </a:txBody>
                  <a:tcPr/>
                </a:tc>
                <a:extLst>
                  <a:ext uri="{0D108BD9-81ED-4DB2-BD59-A6C34878D82A}">
                    <a16:rowId xmlns:a16="http://schemas.microsoft.com/office/drawing/2014/main" val="2155184514"/>
                  </a:ext>
                </a:extLst>
              </a:tr>
              <a:tr h="459534">
                <a:tc>
                  <a:txBody>
                    <a:bodyPr/>
                    <a:lstStyle/>
                    <a:p>
                      <a:r>
                        <a:rPr lang="en-GB"/>
                        <a:t>2nd July – date to be confirmed</a:t>
                      </a:r>
                    </a:p>
                  </a:txBody>
                  <a:tcPr/>
                </a:tc>
                <a:tc>
                  <a:txBody>
                    <a:bodyPr/>
                    <a:lstStyle/>
                    <a:p>
                      <a:r>
                        <a:rPr lang="en-GB"/>
                        <a:t>Prom</a:t>
                      </a:r>
                    </a:p>
                  </a:txBody>
                  <a:tcPr/>
                </a:tc>
                <a:extLst>
                  <a:ext uri="{0D108BD9-81ED-4DB2-BD59-A6C34878D82A}">
                    <a16:rowId xmlns:a16="http://schemas.microsoft.com/office/drawing/2014/main" val="3744221358"/>
                  </a:ext>
                </a:extLst>
              </a:tr>
              <a:tr h="459534">
                <a:tc>
                  <a:txBody>
                    <a:bodyPr/>
                    <a:lstStyle/>
                    <a:p>
                      <a:r>
                        <a:rPr lang="en-GB"/>
                        <a:t>19th August </a:t>
                      </a:r>
                    </a:p>
                  </a:txBody>
                  <a:tcPr/>
                </a:tc>
                <a:tc>
                  <a:txBody>
                    <a:bodyPr/>
                    <a:lstStyle/>
                    <a:p>
                      <a:r>
                        <a:rPr lang="en-GB"/>
                        <a:t>GCSE Results Day</a:t>
                      </a:r>
                    </a:p>
                  </a:txBody>
                  <a:tcPr/>
                </a:tc>
                <a:extLst>
                  <a:ext uri="{0D108BD9-81ED-4DB2-BD59-A6C34878D82A}">
                    <a16:rowId xmlns:a16="http://schemas.microsoft.com/office/drawing/2014/main" val="1568048655"/>
                  </a:ext>
                </a:extLst>
              </a:tr>
            </a:tbl>
          </a:graphicData>
        </a:graphic>
      </p:graphicFrame>
    </p:spTree>
    <p:extLst>
      <p:ext uri="{BB962C8B-B14F-4D97-AF65-F5344CB8AC3E}">
        <p14:creationId xmlns:p14="http://schemas.microsoft.com/office/powerpoint/2010/main" val="982773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ADDB6-95AA-4F3E-B95A-F5D5B5FD0822}"/>
              </a:ext>
            </a:extLst>
          </p:cNvPr>
          <p:cNvSpPr>
            <a:spLocks noGrp="1"/>
          </p:cNvSpPr>
          <p:nvPr>
            <p:ph type="ctrTitle"/>
          </p:nvPr>
        </p:nvSpPr>
        <p:spPr>
          <a:xfrm>
            <a:off x="196665" y="518076"/>
            <a:ext cx="11832166" cy="952422"/>
          </a:xfrm>
        </p:spPr>
        <p:txBody>
          <a:bodyPr anchor="t">
            <a:normAutofit/>
          </a:bodyPr>
          <a:lstStyle/>
          <a:p>
            <a:pPr algn="l"/>
            <a:r>
              <a:rPr lang="en-GB" sz="5400" b="1">
                <a:latin typeface="Century Gothic"/>
              </a:rPr>
              <a:t>Mock Exams – Start 9th November</a:t>
            </a:r>
          </a:p>
        </p:txBody>
      </p:sp>
      <p:pic>
        <p:nvPicPr>
          <p:cNvPr id="3074" name="Picture 2" descr="Runners at Starting Blocks in Different Phases Stock Vector - Illustration  of outdoor, line: 66399344">
            <a:extLst>
              <a:ext uri="{FF2B5EF4-FFF2-40B4-BE49-F238E27FC236}">
                <a16:creationId xmlns:a16="http://schemas.microsoft.com/office/drawing/2014/main" id="{D9108996-A30F-41C9-BAD2-D9D543445E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5926"/>
          <a:stretch/>
        </p:blipFill>
        <p:spPr bwMode="auto">
          <a:xfrm>
            <a:off x="885639" y="2012488"/>
            <a:ext cx="6034576" cy="14204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4EB86A2-AC10-4486-9AE4-DF364256A2F5}"/>
              </a:ext>
            </a:extLst>
          </p:cNvPr>
          <p:cNvSpPr txBox="1"/>
          <p:nvPr/>
        </p:nvSpPr>
        <p:spPr>
          <a:xfrm>
            <a:off x="1149633" y="3845872"/>
            <a:ext cx="1027128" cy="646331"/>
          </a:xfrm>
          <a:prstGeom prst="rect">
            <a:avLst/>
          </a:prstGeom>
          <a:noFill/>
        </p:spPr>
        <p:txBody>
          <a:bodyPr wrap="square" rtlCol="0">
            <a:spAutoFit/>
          </a:bodyPr>
          <a:lstStyle/>
          <a:p>
            <a:pPr algn="ctr"/>
            <a:r>
              <a:rPr lang="en-GB" sz="1800" b="1">
                <a:latin typeface="Century Gothic" panose="020B0502020202020204" pitchFamily="34" charset="0"/>
              </a:rPr>
              <a:t>Year 10</a:t>
            </a:r>
          </a:p>
          <a:p>
            <a:pPr algn="ctr"/>
            <a:r>
              <a:rPr lang="en-GB" sz="1800" b="1">
                <a:latin typeface="Century Gothic" panose="020B0502020202020204" pitchFamily="34" charset="0"/>
              </a:rPr>
              <a:t>Mocks</a:t>
            </a:r>
          </a:p>
        </p:txBody>
      </p:sp>
      <p:sp>
        <p:nvSpPr>
          <p:cNvPr id="10" name="TextBox 9">
            <a:extLst>
              <a:ext uri="{FF2B5EF4-FFF2-40B4-BE49-F238E27FC236}">
                <a16:creationId xmlns:a16="http://schemas.microsoft.com/office/drawing/2014/main" id="{BE232304-0180-49C1-A146-7E5A5F3EE9E8}"/>
              </a:ext>
            </a:extLst>
          </p:cNvPr>
          <p:cNvSpPr txBox="1"/>
          <p:nvPr/>
        </p:nvSpPr>
        <p:spPr>
          <a:xfrm>
            <a:off x="2615098" y="3845872"/>
            <a:ext cx="1027128" cy="646331"/>
          </a:xfrm>
          <a:prstGeom prst="rect">
            <a:avLst/>
          </a:prstGeom>
          <a:noFill/>
        </p:spPr>
        <p:txBody>
          <a:bodyPr wrap="square" rtlCol="0">
            <a:spAutoFit/>
          </a:bodyPr>
          <a:lstStyle/>
          <a:p>
            <a:pPr algn="ctr"/>
            <a:r>
              <a:rPr lang="en-GB" sz="1800" b="1">
                <a:latin typeface="Century Gothic" panose="020B0502020202020204" pitchFamily="34" charset="0"/>
              </a:rPr>
              <a:t>Year 11</a:t>
            </a:r>
          </a:p>
          <a:p>
            <a:pPr algn="ctr"/>
            <a:r>
              <a:rPr lang="en-GB" sz="1800" b="1">
                <a:latin typeface="Century Gothic" panose="020B0502020202020204" pitchFamily="34" charset="0"/>
              </a:rPr>
              <a:t>Mock 1</a:t>
            </a:r>
          </a:p>
        </p:txBody>
      </p:sp>
      <p:sp>
        <p:nvSpPr>
          <p:cNvPr id="11" name="TextBox 10">
            <a:extLst>
              <a:ext uri="{FF2B5EF4-FFF2-40B4-BE49-F238E27FC236}">
                <a16:creationId xmlns:a16="http://schemas.microsoft.com/office/drawing/2014/main" id="{91838CF2-FA34-4773-A05F-E44431BEDBEE}"/>
              </a:ext>
            </a:extLst>
          </p:cNvPr>
          <p:cNvSpPr txBox="1"/>
          <p:nvPr/>
        </p:nvSpPr>
        <p:spPr>
          <a:xfrm>
            <a:off x="4073594" y="3840715"/>
            <a:ext cx="1027128" cy="646331"/>
          </a:xfrm>
          <a:prstGeom prst="rect">
            <a:avLst/>
          </a:prstGeom>
          <a:noFill/>
        </p:spPr>
        <p:txBody>
          <a:bodyPr wrap="square" rtlCol="0">
            <a:spAutoFit/>
          </a:bodyPr>
          <a:lstStyle/>
          <a:p>
            <a:pPr algn="ctr"/>
            <a:r>
              <a:rPr lang="en-GB" sz="1800" b="1">
                <a:latin typeface="Century Gothic" panose="020B0502020202020204" pitchFamily="34" charset="0"/>
              </a:rPr>
              <a:t>Year 11</a:t>
            </a:r>
          </a:p>
          <a:p>
            <a:pPr algn="ctr"/>
            <a:r>
              <a:rPr lang="en-GB" sz="1800" b="1">
                <a:latin typeface="Century Gothic" panose="020B0502020202020204" pitchFamily="34" charset="0"/>
              </a:rPr>
              <a:t>Mock 2</a:t>
            </a:r>
          </a:p>
        </p:txBody>
      </p:sp>
      <p:sp>
        <p:nvSpPr>
          <p:cNvPr id="12" name="TextBox 11">
            <a:extLst>
              <a:ext uri="{FF2B5EF4-FFF2-40B4-BE49-F238E27FC236}">
                <a16:creationId xmlns:a16="http://schemas.microsoft.com/office/drawing/2014/main" id="{97FA20F0-1213-43D8-842B-625B82E6001A}"/>
              </a:ext>
            </a:extLst>
          </p:cNvPr>
          <p:cNvSpPr txBox="1"/>
          <p:nvPr/>
        </p:nvSpPr>
        <p:spPr>
          <a:xfrm>
            <a:off x="5597140" y="3915054"/>
            <a:ext cx="1179247" cy="923330"/>
          </a:xfrm>
          <a:prstGeom prst="rect">
            <a:avLst/>
          </a:prstGeom>
          <a:noFill/>
        </p:spPr>
        <p:txBody>
          <a:bodyPr wrap="square" rtlCol="0">
            <a:spAutoFit/>
          </a:bodyPr>
          <a:lstStyle/>
          <a:p>
            <a:pPr algn="ctr"/>
            <a:r>
              <a:rPr lang="en-GB" sz="1800" b="1">
                <a:latin typeface="Century Gothic" panose="020B0502020202020204" pitchFamily="34" charset="0"/>
              </a:rPr>
              <a:t>Final summer exams</a:t>
            </a:r>
          </a:p>
        </p:txBody>
      </p:sp>
      <p:cxnSp>
        <p:nvCxnSpPr>
          <p:cNvPr id="5" name="Straight Arrow Connector 4">
            <a:extLst>
              <a:ext uri="{FF2B5EF4-FFF2-40B4-BE49-F238E27FC236}">
                <a16:creationId xmlns:a16="http://schemas.microsoft.com/office/drawing/2014/main" id="{CBC2A2FA-2448-4CAA-BC23-823DF5EE27D2}"/>
              </a:ext>
            </a:extLst>
          </p:cNvPr>
          <p:cNvCxnSpPr>
            <a:cxnSpLocks/>
          </p:cNvCxnSpPr>
          <p:nvPr/>
        </p:nvCxnSpPr>
        <p:spPr>
          <a:xfrm>
            <a:off x="811297" y="3618770"/>
            <a:ext cx="6034576" cy="0"/>
          </a:xfrm>
          <a:prstGeom prst="straightConnector1">
            <a:avLst/>
          </a:prstGeom>
          <a:ln w="76200">
            <a:solidFill>
              <a:srgbClr val="B003DF"/>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00F98F0-EFF4-4E04-1281-7B58A9811F58}"/>
              </a:ext>
            </a:extLst>
          </p:cNvPr>
          <p:cNvSpPr txBox="1"/>
          <p:nvPr/>
        </p:nvSpPr>
        <p:spPr>
          <a:xfrm>
            <a:off x="808375" y="5496522"/>
            <a:ext cx="10978362" cy="954107"/>
          </a:xfrm>
          <a:prstGeom prst="rect">
            <a:avLst/>
          </a:prstGeom>
          <a:solidFill>
            <a:srgbClr val="3BB9CC"/>
          </a:solidFill>
        </p:spPr>
        <p:txBody>
          <a:bodyPr wrap="square" lIns="91440" tIns="45720" rIns="91440" bIns="45720" rtlCol="0" anchor="t">
            <a:spAutoFit/>
          </a:bodyPr>
          <a:lstStyle/>
          <a:p>
            <a:pPr algn="ctr"/>
            <a:r>
              <a:rPr lang="en-US" sz="2800">
                <a:latin typeface="Century Gothic"/>
              </a:rPr>
              <a:t>Each Mock session is a stepping stone to the final exams – improve each time and peak at the end of the race</a:t>
            </a:r>
            <a:endParaRPr lang="en-GB" sz="2800">
              <a:latin typeface="Century Gothic"/>
            </a:endParaRPr>
          </a:p>
        </p:txBody>
      </p:sp>
      <p:sp>
        <p:nvSpPr>
          <p:cNvPr id="6" name="Arrow: Down 5">
            <a:extLst>
              <a:ext uri="{FF2B5EF4-FFF2-40B4-BE49-F238E27FC236}">
                <a16:creationId xmlns:a16="http://schemas.microsoft.com/office/drawing/2014/main" id="{22FA23E2-5CB4-F88C-C20A-2D9167942495}"/>
              </a:ext>
            </a:extLst>
          </p:cNvPr>
          <p:cNvSpPr/>
          <p:nvPr/>
        </p:nvSpPr>
        <p:spPr>
          <a:xfrm>
            <a:off x="2460913" y="1415310"/>
            <a:ext cx="311717" cy="1823012"/>
          </a:xfrm>
          <a:prstGeom prst="downArrow">
            <a:avLst/>
          </a:prstGeom>
          <a:solidFill>
            <a:srgbClr val="3BB9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BD55790-A3DC-3FCC-9840-D34914110916}"/>
              </a:ext>
            </a:extLst>
          </p:cNvPr>
          <p:cNvSpPr txBox="1"/>
          <p:nvPr/>
        </p:nvSpPr>
        <p:spPr>
          <a:xfrm>
            <a:off x="7630160" y="2323624"/>
            <a:ext cx="4049999" cy="2308324"/>
          </a:xfrm>
          <a:prstGeom prst="rect">
            <a:avLst/>
          </a:prstGeom>
          <a:solidFill>
            <a:srgbClr val="3BB9CC"/>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sz="4800"/>
              <a:t>4 weeks to make a difference!</a:t>
            </a:r>
            <a:endParaRPr lang="en-US"/>
          </a:p>
        </p:txBody>
      </p:sp>
    </p:spTree>
    <p:extLst>
      <p:ext uri="{BB962C8B-B14F-4D97-AF65-F5344CB8AC3E}">
        <p14:creationId xmlns:p14="http://schemas.microsoft.com/office/powerpoint/2010/main" val="11662829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FB4840B-CA92-FADD-DFA6-394634DE4525}"/>
              </a:ext>
            </a:extLst>
          </p:cNvPr>
          <p:cNvPicPr>
            <a:picLocks noGrp="1" noChangeAspect="1"/>
          </p:cNvPicPr>
          <p:nvPr>
            <p:ph idx="1"/>
          </p:nvPr>
        </p:nvPicPr>
        <p:blipFill>
          <a:blip r:embed="rId2"/>
          <a:srcRect l="7813" t="11704" r="11979" b="15735"/>
          <a:stretch>
            <a:fillRect/>
          </a:stretch>
        </p:blipFill>
        <p:spPr>
          <a:xfrm>
            <a:off x="2535767" y="960638"/>
            <a:ext cx="9537699" cy="5758836"/>
          </a:xfrm>
          <a:prstGeom prst="rect">
            <a:avLst/>
          </a:prstGeom>
        </p:spPr>
      </p:pic>
      <p:sp>
        <p:nvSpPr>
          <p:cNvPr id="12" name="TextBox 11">
            <a:extLst>
              <a:ext uri="{FF2B5EF4-FFF2-40B4-BE49-F238E27FC236}">
                <a16:creationId xmlns:a16="http://schemas.microsoft.com/office/drawing/2014/main" id="{82047D55-4309-DACC-D91E-523E22A514AF}"/>
              </a:ext>
            </a:extLst>
          </p:cNvPr>
          <p:cNvSpPr txBox="1"/>
          <p:nvPr/>
        </p:nvSpPr>
        <p:spPr>
          <a:xfrm>
            <a:off x="290830" y="3598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2600" kern="1200">
                <a:solidFill>
                  <a:schemeClr val="bg1"/>
                </a:solidFill>
                <a:latin typeface="+mj-lt"/>
                <a:ea typeface="+mj-ea"/>
                <a:cs typeface="+mj-cs"/>
              </a:rPr>
              <a:t>Why do we do mock exams?</a:t>
            </a:r>
          </a:p>
        </p:txBody>
      </p:sp>
    </p:spTree>
    <p:extLst>
      <p:ext uri="{BB962C8B-B14F-4D97-AF65-F5344CB8AC3E}">
        <p14:creationId xmlns:p14="http://schemas.microsoft.com/office/powerpoint/2010/main" val="4472336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771B0-420B-5DC5-FDE4-B4D40D610C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638536-960F-775B-039B-9866AD137922}"/>
              </a:ext>
            </a:extLst>
          </p:cNvPr>
          <p:cNvSpPr>
            <a:spLocks noGrp="1"/>
          </p:cNvSpPr>
          <p:nvPr>
            <p:ph type="title"/>
          </p:nvPr>
        </p:nvSpPr>
        <p:spPr>
          <a:xfrm>
            <a:off x="0" y="209550"/>
            <a:ext cx="10506456" cy="1325563"/>
          </a:xfrm>
        </p:spPr>
        <p:txBody>
          <a:bodyPr>
            <a:normAutofit fontScale="90000"/>
          </a:bodyPr>
          <a:lstStyle/>
          <a:p>
            <a:pPr algn="ctr"/>
            <a:r>
              <a:rPr lang="en-GB" sz="3200" b="1" dirty="0">
                <a:latin typeface="Calibri" panose="020F0502020204030204" pitchFamily="34" charset="0"/>
                <a:ea typeface="Calibri" panose="020F0502020204030204" pitchFamily="34" charset="0"/>
                <a:cs typeface="Calibri" panose="020F0502020204030204" pitchFamily="34" charset="0"/>
              </a:rPr>
              <a:t>Year 11 baseline report – How do I use the report to support my child?</a:t>
            </a:r>
            <a:br>
              <a:rPr lang="en-GB" sz="3200" b="1" dirty="0">
                <a:latin typeface="Calibri" panose="020F0502020204030204" pitchFamily="34" charset="0"/>
                <a:ea typeface="Calibri" panose="020F0502020204030204" pitchFamily="34" charset="0"/>
                <a:cs typeface="Calibri" panose="020F0502020204030204" pitchFamily="34" charset="0"/>
              </a:rPr>
            </a:br>
            <a:endParaRPr lang="en-GB" sz="3200" b="1"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B19717F8-32D9-BC99-40C3-6861A400244C}"/>
              </a:ext>
            </a:extLst>
          </p:cNvPr>
          <p:cNvSpPr/>
          <p:nvPr/>
        </p:nvSpPr>
        <p:spPr>
          <a:xfrm>
            <a:off x="3575304" y="3429000"/>
            <a:ext cx="749808" cy="12801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AA199EC5-E9AF-500D-A3CB-DA708F821BBF}"/>
              </a:ext>
            </a:extLst>
          </p:cNvPr>
          <p:cNvPicPr>
            <a:picLocks noChangeAspect="1"/>
          </p:cNvPicPr>
          <p:nvPr/>
        </p:nvPicPr>
        <p:blipFill>
          <a:blip r:embed="rId3"/>
          <a:stretch>
            <a:fillRect/>
          </a:stretch>
        </p:blipFill>
        <p:spPr>
          <a:xfrm>
            <a:off x="1283208" y="1271890"/>
            <a:ext cx="5896858" cy="5055562"/>
          </a:xfrm>
          <a:prstGeom prst="rect">
            <a:avLst/>
          </a:prstGeom>
          <a:ln>
            <a:noFill/>
          </a:ln>
          <a:effectLst>
            <a:outerShdw blurRad="292100" dist="139700" dir="2700000" algn="tl" rotWithShape="0">
              <a:srgbClr val="333333">
                <a:alpha val="65000"/>
              </a:srgbClr>
            </a:outerShdw>
          </a:effectLst>
        </p:spPr>
      </p:pic>
      <p:sp>
        <p:nvSpPr>
          <p:cNvPr id="3" name="Arrow: Left 2">
            <a:extLst>
              <a:ext uri="{FF2B5EF4-FFF2-40B4-BE49-F238E27FC236}">
                <a16:creationId xmlns:a16="http://schemas.microsoft.com/office/drawing/2014/main" id="{97F4A367-014A-6A3C-874B-9AF60E9F4B9A}"/>
              </a:ext>
            </a:extLst>
          </p:cNvPr>
          <p:cNvSpPr/>
          <p:nvPr/>
        </p:nvSpPr>
        <p:spPr>
          <a:xfrm>
            <a:off x="6812280" y="2656671"/>
            <a:ext cx="3694176" cy="1143000"/>
          </a:xfrm>
          <a:prstGeom prst="leftArrow">
            <a:avLst/>
          </a:prstGeom>
          <a:solidFill>
            <a:srgbClr val="2A7A7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8893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6FFF9-E9E4-4ADA-900C-B56399F9FBD7}"/>
              </a:ext>
            </a:extLst>
          </p:cNvPr>
          <p:cNvSpPr>
            <a:spLocks noGrp="1"/>
          </p:cNvSpPr>
          <p:nvPr>
            <p:ph type="title"/>
          </p:nvPr>
        </p:nvSpPr>
        <p:spPr>
          <a:xfrm>
            <a:off x="0" y="209550"/>
            <a:ext cx="10058400" cy="1325563"/>
          </a:xfrm>
        </p:spPr>
        <p:txBody>
          <a:bodyPr>
            <a:normAutofit fontScale="90000"/>
          </a:bodyPr>
          <a:lstStyle/>
          <a:p>
            <a:pPr algn="ctr"/>
            <a:r>
              <a:rPr lang="en-GB" sz="3200" b="1" dirty="0">
                <a:latin typeface="Calibri" panose="020F0502020204030204" pitchFamily="34" charset="0"/>
                <a:ea typeface="Calibri" panose="020F0502020204030204" pitchFamily="34" charset="0"/>
                <a:cs typeface="Calibri" panose="020F0502020204030204" pitchFamily="34" charset="0"/>
              </a:rPr>
              <a:t>Year 11 baseline report – How do I use the report to support my child?</a:t>
            </a:r>
            <a:br>
              <a:rPr lang="en-GB" sz="3200" b="1" dirty="0">
                <a:latin typeface="Calibri" panose="020F0502020204030204" pitchFamily="34" charset="0"/>
                <a:ea typeface="Calibri" panose="020F0502020204030204" pitchFamily="34" charset="0"/>
                <a:cs typeface="Calibri" panose="020F0502020204030204" pitchFamily="34" charset="0"/>
              </a:rPr>
            </a:br>
            <a:endParaRPr lang="en-GB" sz="3200" b="1"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829639AF-8C8E-0DA9-0851-B2278DD668D9}"/>
              </a:ext>
            </a:extLst>
          </p:cNvPr>
          <p:cNvSpPr/>
          <p:nvPr/>
        </p:nvSpPr>
        <p:spPr>
          <a:xfrm>
            <a:off x="3575304" y="3429000"/>
            <a:ext cx="749808" cy="12801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657CA23-9E12-9F3C-8124-F5ACA6C6937D}"/>
              </a:ext>
            </a:extLst>
          </p:cNvPr>
          <p:cNvPicPr>
            <a:picLocks noChangeAspect="1"/>
          </p:cNvPicPr>
          <p:nvPr/>
        </p:nvPicPr>
        <p:blipFill>
          <a:blip r:embed="rId3"/>
          <a:stretch>
            <a:fillRect/>
          </a:stretch>
        </p:blipFill>
        <p:spPr>
          <a:xfrm>
            <a:off x="1283208" y="1271890"/>
            <a:ext cx="5896858" cy="5055562"/>
          </a:xfrm>
          <a:prstGeom prst="rect">
            <a:avLst/>
          </a:prstGeom>
          <a:ln>
            <a:noFill/>
          </a:ln>
          <a:effectLst>
            <a:outerShdw blurRad="292100" dist="139700" dir="2700000" algn="tl" rotWithShape="0">
              <a:srgbClr val="333333">
                <a:alpha val="65000"/>
              </a:srgbClr>
            </a:outerShdw>
          </a:effectLst>
        </p:spPr>
      </p:pic>
      <p:sp>
        <p:nvSpPr>
          <p:cNvPr id="12" name="Oval 11">
            <a:extLst>
              <a:ext uri="{FF2B5EF4-FFF2-40B4-BE49-F238E27FC236}">
                <a16:creationId xmlns:a16="http://schemas.microsoft.com/office/drawing/2014/main" id="{032A07F0-2AFF-D523-7F31-993CA6FDD4F8}"/>
              </a:ext>
            </a:extLst>
          </p:cNvPr>
          <p:cNvSpPr/>
          <p:nvPr/>
        </p:nvSpPr>
        <p:spPr>
          <a:xfrm>
            <a:off x="2606040" y="4266374"/>
            <a:ext cx="1810512" cy="2369058"/>
          </a:xfrm>
          <a:prstGeom prst="ellipse">
            <a:avLst/>
          </a:prstGeom>
          <a:solidFill>
            <a:srgbClr val="2A7A7D">
              <a:alpha val="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26173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69F66-CDE3-DF2D-A62F-A694FF457E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634CEB-43BB-24D4-752B-BEAE7121FDDA}"/>
              </a:ext>
            </a:extLst>
          </p:cNvPr>
          <p:cNvSpPr>
            <a:spLocks noGrp="1"/>
          </p:cNvSpPr>
          <p:nvPr>
            <p:ph type="title"/>
          </p:nvPr>
        </p:nvSpPr>
        <p:spPr>
          <a:xfrm>
            <a:off x="0" y="209550"/>
            <a:ext cx="10268712" cy="1325563"/>
          </a:xfrm>
        </p:spPr>
        <p:txBody>
          <a:bodyPr>
            <a:normAutofit fontScale="90000"/>
          </a:bodyPr>
          <a:lstStyle/>
          <a:p>
            <a:pPr algn="ctr"/>
            <a:r>
              <a:rPr lang="en-GB" sz="3200" b="1" dirty="0">
                <a:latin typeface="Calibri" panose="020F0502020204030204" pitchFamily="34" charset="0"/>
                <a:ea typeface="Calibri" panose="020F0502020204030204" pitchFamily="34" charset="0"/>
                <a:cs typeface="Calibri" panose="020F0502020204030204" pitchFamily="34" charset="0"/>
              </a:rPr>
              <a:t>Year 11 baseline report – How do I use the report to support my child?</a:t>
            </a:r>
            <a:br>
              <a:rPr lang="en-GB" sz="3200" b="1" dirty="0">
                <a:latin typeface="Calibri" panose="020F0502020204030204" pitchFamily="34" charset="0"/>
                <a:ea typeface="Calibri" panose="020F0502020204030204" pitchFamily="34" charset="0"/>
                <a:cs typeface="Calibri" panose="020F0502020204030204" pitchFamily="34" charset="0"/>
              </a:rPr>
            </a:br>
            <a:endParaRPr lang="en-GB" sz="3200" b="1"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5BE7C608-B9E7-7211-8B2D-AA8953BBC00A}"/>
              </a:ext>
            </a:extLst>
          </p:cNvPr>
          <p:cNvSpPr/>
          <p:nvPr/>
        </p:nvSpPr>
        <p:spPr>
          <a:xfrm>
            <a:off x="3575304" y="3429000"/>
            <a:ext cx="749808" cy="12801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0A0E7633-3290-E91F-1BE5-EE71761B52A8}"/>
              </a:ext>
            </a:extLst>
          </p:cNvPr>
          <p:cNvPicPr>
            <a:picLocks noChangeAspect="1"/>
          </p:cNvPicPr>
          <p:nvPr/>
        </p:nvPicPr>
        <p:blipFill>
          <a:blip r:embed="rId3"/>
          <a:stretch>
            <a:fillRect/>
          </a:stretch>
        </p:blipFill>
        <p:spPr>
          <a:xfrm>
            <a:off x="1283208" y="1271890"/>
            <a:ext cx="5896858" cy="5055562"/>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FD9243D5-8E33-04EB-3B56-6A9DF0482433}"/>
              </a:ext>
            </a:extLst>
          </p:cNvPr>
          <p:cNvPicPr>
            <a:picLocks noChangeAspect="1"/>
          </p:cNvPicPr>
          <p:nvPr/>
        </p:nvPicPr>
        <p:blipFill>
          <a:blip r:embed="rId4"/>
          <a:stretch>
            <a:fillRect/>
          </a:stretch>
        </p:blipFill>
        <p:spPr>
          <a:xfrm>
            <a:off x="4056808" y="4259031"/>
            <a:ext cx="1828959" cy="2383743"/>
          </a:xfrm>
          <a:prstGeom prst="rect">
            <a:avLst/>
          </a:prstGeom>
        </p:spPr>
      </p:pic>
    </p:spTree>
    <p:extLst>
      <p:ext uri="{BB962C8B-B14F-4D97-AF65-F5344CB8AC3E}">
        <p14:creationId xmlns:p14="http://schemas.microsoft.com/office/powerpoint/2010/main" val="752190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215FB-6229-7706-88DC-5AD4032337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686E34-E4EC-0F87-F20E-E78E76C86365}"/>
              </a:ext>
            </a:extLst>
          </p:cNvPr>
          <p:cNvSpPr>
            <a:spLocks noGrp="1"/>
          </p:cNvSpPr>
          <p:nvPr>
            <p:ph type="title"/>
          </p:nvPr>
        </p:nvSpPr>
        <p:spPr>
          <a:xfrm>
            <a:off x="0" y="209550"/>
            <a:ext cx="10177272" cy="1325563"/>
          </a:xfrm>
        </p:spPr>
        <p:txBody>
          <a:bodyPr>
            <a:normAutofit fontScale="90000"/>
          </a:bodyPr>
          <a:lstStyle/>
          <a:p>
            <a:pPr algn="ctr"/>
            <a:r>
              <a:rPr lang="en-GB" sz="3200" b="1" dirty="0">
                <a:latin typeface="Calibri" panose="020F0502020204030204" pitchFamily="34" charset="0"/>
                <a:ea typeface="Calibri" panose="020F0502020204030204" pitchFamily="34" charset="0"/>
                <a:cs typeface="Calibri" panose="020F0502020204030204" pitchFamily="34" charset="0"/>
              </a:rPr>
              <a:t>Year 11 baseline report – How do I use the report to support my child?</a:t>
            </a:r>
            <a:br>
              <a:rPr lang="en-GB" sz="3200" b="1" dirty="0">
                <a:latin typeface="Calibri" panose="020F0502020204030204" pitchFamily="34" charset="0"/>
                <a:ea typeface="Calibri" panose="020F0502020204030204" pitchFamily="34" charset="0"/>
                <a:cs typeface="Calibri" panose="020F0502020204030204" pitchFamily="34" charset="0"/>
              </a:rPr>
            </a:br>
            <a:endParaRPr lang="en-GB" sz="3200" b="1"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0E4878BB-798C-9C5A-8FB8-1D1CC718EA7F}"/>
              </a:ext>
            </a:extLst>
          </p:cNvPr>
          <p:cNvSpPr/>
          <p:nvPr/>
        </p:nvSpPr>
        <p:spPr>
          <a:xfrm>
            <a:off x="3575304" y="3429000"/>
            <a:ext cx="749808" cy="12801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F6F32BF0-8A0D-F7E0-1927-E43A09C159CE}"/>
              </a:ext>
            </a:extLst>
          </p:cNvPr>
          <p:cNvPicPr>
            <a:picLocks noChangeAspect="1"/>
          </p:cNvPicPr>
          <p:nvPr/>
        </p:nvPicPr>
        <p:blipFill>
          <a:blip r:embed="rId3"/>
          <a:stretch>
            <a:fillRect/>
          </a:stretch>
        </p:blipFill>
        <p:spPr>
          <a:xfrm>
            <a:off x="1283208" y="1271890"/>
            <a:ext cx="5896858" cy="5055562"/>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F00F316C-2C61-ABE5-EE9A-6877D47F7B2B}"/>
              </a:ext>
            </a:extLst>
          </p:cNvPr>
          <p:cNvPicPr>
            <a:picLocks noChangeAspect="1"/>
          </p:cNvPicPr>
          <p:nvPr/>
        </p:nvPicPr>
        <p:blipFill>
          <a:blip r:embed="rId4"/>
          <a:stretch>
            <a:fillRect/>
          </a:stretch>
        </p:blipFill>
        <p:spPr>
          <a:xfrm>
            <a:off x="5519848" y="4175656"/>
            <a:ext cx="1828959" cy="2383743"/>
          </a:xfrm>
          <a:prstGeom prst="rect">
            <a:avLst/>
          </a:prstGeom>
        </p:spPr>
      </p:pic>
    </p:spTree>
    <p:extLst>
      <p:ext uri="{BB962C8B-B14F-4D97-AF65-F5344CB8AC3E}">
        <p14:creationId xmlns:p14="http://schemas.microsoft.com/office/powerpoint/2010/main" val="2619671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982 Analog Clock Graphic Videos, Clips and Stock Footage - Getty Images">
            <a:extLst>
              <a:ext uri="{FF2B5EF4-FFF2-40B4-BE49-F238E27FC236}">
                <a16:creationId xmlns:a16="http://schemas.microsoft.com/office/drawing/2014/main" id="{BEE01454-5A70-C47A-13FD-3AF39274E0B4}"/>
              </a:ext>
            </a:extLst>
          </p:cNvPr>
          <p:cNvPicPr>
            <a:picLocks noChangeAspect="1"/>
          </p:cNvPicPr>
          <p:nvPr/>
        </p:nvPicPr>
        <p:blipFill>
          <a:blip r:embed="rId2"/>
          <a:srcRect l="10063" r="10978"/>
          <a:stretch>
            <a:fillRect/>
          </a:stretch>
        </p:blipFill>
        <p:spPr>
          <a:xfrm>
            <a:off x="5505307" y="2109449"/>
            <a:ext cx="6686691" cy="4748551"/>
          </a:xfrm>
          <a:prstGeom prst="rect">
            <a:avLst/>
          </a:prstGeom>
        </p:spPr>
      </p:pic>
      <p:sp>
        <p:nvSpPr>
          <p:cNvPr id="2" name="Title 1">
            <a:extLst>
              <a:ext uri="{FF2B5EF4-FFF2-40B4-BE49-F238E27FC236}">
                <a16:creationId xmlns:a16="http://schemas.microsoft.com/office/drawing/2014/main" id="{B7C48AAF-F65A-1BA9-2061-195D646CE7F6}"/>
              </a:ext>
            </a:extLst>
          </p:cNvPr>
          <p:cNvSpPr>
            <a:spLocks noGrp="1"/>
          </p:cNvSpPr>
          <p:nvPr>
            <p:ph type="title"/>
          </p:nvPr>
        </p:nvSpPr>
        <p:spPr>
          <a:xfrm>
            <a:off x="245533" y="121708"/>
            <a:ext cx="8415355" cy="1899912"/>
          </a:xfrm>
        </p:spPr>
        <p:txBody>
          <a:bodyPr>
            <a:normAutofit/>
          </a:bodyPr>
          <a:lstStyle/>
          <a:p>
            <a:r>
              <a:rPr lang="en-US" sz="6000"/>
              <a:t>Small habits, big results</a:t>
            </a:r>
          </a:p>
        </p:txBody>
      </p:sp>
      <p:sp>
        <p:nvSpPr>
          <p:cNvPr id="3" name="Content Placeholder 2">
            <a:extLst>
              <a:ext uri="{FF2B5EF4-FFF2-40B4-BE49-F238E27FC236}">
                <a16:creationId xmlns:a16="http://schemas.microsoft.com/office/drawing/2014/main" id="{C8B48C55-43C2-50B1-5D71-D5C58D60455A}"/>
              </a:ext>
            </a:extLst>
          </p:cNvPr>
          <p:cNvSpPr>
            <a:spLocks noGrp="1"/>
          </p:cNvSpPr>
          <p:nvPr>
            <p:ph idx="1"/>
          </p:nvPr>
        </p:nvSpPr>
        <p:spPr>
          <a:xfrm>
            <a:off x="245534" y="3005701"/>
            <a:ext cx="4774688" cy="3742762"/>
          </a:xfrm>
        </p:spPr>
        <p:txBody>
          <a:bodyPr vert="horz" lIns="91440" tIns="45720" rIns="91440" bIns="45720" rtlCol="0" anchor="t">
            <a:normAutofit/>
          </a:bodyPr>
          <a:lstStyle/>
          <a:p>
            <a:r>
              <a:rPr lang="en-US" sz="3600"/>
              <a:t>Revise for 15 minutes per day</a:t>
            </a:r>
          </a:p>
          <a:p>
            <a:r>
              <a:rPr lang="en-US" sz="3600"/>
              <a:t>5 times a week</a:t>
            </a:r>
          </a:p>
          <a:p>
            <a:r>
              <a:rPr lang="en-US" sz="3600"/>
              <a:t>= over 65 hours of revision before Easter</a:t>
            </a:r>
          </a:p>
        </p:txBody>
      </p:sp>
    </p:spTree>
    <p:extLst>
      <p:ext uri="{BB962C8B-B14F-4D97-AF65-F5344CB8AC3E}">
        <p14:creationId xmlns:p14="http://schemas.microsoft.com/office/powerpoint/2010/main" val="1441549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6827C3C-D52F-46CE-A441-3CD6A1A6A0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37" y="0"/>
            <a:ext cx="12192000" cy="6858000"/>
          </a:xfrm>
          <a:prstGeom prst="rect">
            <a:avLst/>
          </a:prstGeom>
          <a:solidFill>
            <a:schemeClr val="bg1">
              <a:lumMod val="8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52A8B51-0A89-497B-B882-6658E029A3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3466"/>
            <a:ext cx="3522548" cy="5571067"/>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7548CF4-7286-1F42-2EE8-1508A5440FA6}"/>
              </a:ext>
            </a:extLst>
          </p:cNvPr>
          <p:cNvPicPr>
            <a:picLocks noChangeAspect="1"/>
          </p:cNvPicPr>
          <p:nvPr/>
        </p:nvPicPr>
        <p:blipFill>
          <a:blip r:embed="rId2"/>
          <a:stretch>
            <a:fillRect/>
          </a:stretch>
        </p:blipFill>
        <p:spPr>
          <a:xfrm>
            <a:off x="965200" y="1372511"/>
            <a:ext cx="2879083" cy="4112977"/>
          </a:xfrm>
          <a:prstGeom prst="rect">
            <a:avLst/>
          </a:prstGeom>
        </p:spPr>
      </p:pic>
      <p:sp>
        <p:nvSpPr>
          <p:cNvPr id="13" name="Rectangle 12">
            <a:extLst>
              <a:ext uri="{FF2B5EF4-FFF2-40B4-BE49-F238E27FC236}">
                <a16:creationId xmlns:a16="http://schemas.microsoft.com/office/drawing/2014/main" id="{EB1CEFBF-6F09-4052-862B-E219DA157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26882" y="643466"/>
            <a:ext cx="3522548" cy="5571067"/>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7F8CF24-8CDB-2070-1E58-A346E41BA23F}"/>
              </a:ext>
            </a:extLst>
          </p:cNvPr>
          <p:cNvPicPr>
            <a:picLocks noChangeAspect="1"/>
          </p:cNvPicPr>
          <p:nvPr/>
        </p:nvPicPr>
        <p:blipFill>
          <a:blip r:embed="rId3"/>
          <a:stretch>
            <a:fillRect/>
          </a:stretch>
        </p:blipFill>
        <p:spPr>
          <a:xfrm>
            <a:off x="4647976" y="1401084"/>
            <a:ext cx="2880360" cy="4056845"/>
          </a:xfrm>
          <a:prstGeom prst="rect">
            <a:avLst/>
          </a:prstGeom>
        </p:spPr>
      </p:pic>
      <p:sp>
        <p:nvSpPr>
          <p:cNvPr id="15" name="Rectangle 14">
            <a:extLst>
              <a:ext uri="{FF2B5EF4-FFF2-40B4-BE49-F238E27FC236}">
                <a16:creationId xmlns:a16="http://schemas.microsoft.com/office/drawing/2014/main" id="{BCB5D417-2A71-445D-B4C7-9E814D633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2847" y="643466"/>
            <a:ext cx="3522548" cy="5571067"/>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0F55AEF-9F1E-8B17-E166-4F305D0CBF90}"/>
              </a:ext>
            </a:extLst>
          </p:cNvPr>
          <p:cNvPicPr>
            <a:picLocks noChangeAspect="1"/>
          </p:cNvPicPr>
          <p:nvPr/>
        </p:nvPicPr>
        <p:blipFill>
          <a:blip r:embed="rId4"/>
          <a:stretch>
            <a:fillRect/>
          </a:stretch>
        </p:blipFill>
        <p:spPr>
          <a:xfrm rot="21600000">
            <a:off x="8343941" y="1570702"/>
            <a:ext cx="2880360" cy="3716594"/>
          </a:xfrm>
          <a:prstGeom prst="rect">
            <a:avLst/>
          </a:prstGeom>
        </p:spPr>
      </p:pic>
    </p:spTree>
    <p:extLst>
      <p:ext uri="{BB962C8B-B14F-4D97-AF65-F5344CB8AC3E}">
        <p14:creationId xmlns:p14="http://schemas.microsoft.com/office/powerpoint/2010/main" val="1056789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F5A49A-4A71-A694-B006-EC607A959934}"/>
              </a:ext>
            </a:extLst>
          </p:cNvPr>
          <p:cNvPicPr>
            <a:picLocks noChangeAspect="1"/>
          </p:cNvPicPr>
          <p:nvPr/>
        </p:nvPicPr>
        <p:blipFill>
          <a:blip r:embed="rId2"/>
          <a:stretch>
            <a:fillRect/>
          </a:stretch>
        </p:blipFill>
        <p:spPr>
          <a:xfrm>
            <a:off x="594500" y="720183"/>
            <a:ext cx="5408806" cy="4051610"/>
          </a:xfrm>
          <a:prstGeom prst="rect">
            <a:avLst/>
          </a:prstGeom>
        </p:spPr>
      </p:pic>
      <p:pic>
        <p:nvPicPr>
          <p:cNvPr id="3" name="Picture 2">
            <a:extLst>
              <a:ext uri="{FF2B5EF4-FFF2-40B4-BE49-F238E27FC236}">
                <a16:creationId xmlns:a16="http://schemas.microsoft.com/office/drawing/2014/main" id="{C15079DE-BDCC-C6FD-168B-33745507A2F8}"/>
              </a:ext>
            </a:extLst>
          </p:cNvPr>
          <p:cNvPicPr>
            <a:picLocks noChangeAspect="1"/>
          </p:cNvPicPr>
          <p:nvPr/>
        </p:nvPicPr>
        <p:blipFill>
          <a:blip r:embed="rId3"/>
          <a:stretch>
            <a:fillRect/>
          </a:stretch>
        </p:blipFill>
        <p:spPr>
          <a:xfrm>
            <a:off x="6496166" y="108028"/>
            <a:ext cx="4245595" cy="6539726"/>
          </a:xfrm>
          <a:prstGeom prst="rect">
            <a:avLst/>
          </a:prstGeom>
        </p:spPr>
      </p:pic>
    </p:spTree>
    <p:extLst>
      <p:ext uri="{BB962C8B-B14F-4D97-AF65-F5344CB8AC3E}">
        <p14:creationId xmlns:p14="http://schemas.microsoft.com/office/powerpoint/2010/main" val="775865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9E052-A205-E768-B78E-CEBAE2238F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9A4E23-610B-CED3-D15F-7FD83F51BAFE}"/>
              </a:ext>
            </a:extLst>
          </p:cNvPr>
          <p:cNvSpPr>
            <a:spLocks noGrp="1"/>
          </p:cNvSpPr>
          <p:nvPr>
            <p:ph type="ctrTitle"/>
          </p:nvPr>
        </p:nvSpPr>
        <p:spPr/>
        <p:txBody>
          <a:bodyPr/>
          <a:lstStyle/>
          <a:p>
            <a:r>
              <a:rPr lang="en-GB"/>
              <a:t>Year 11 Maths</a:t>
            </a:r>
          </a:p>
        </p:txBody>
      </p:sp>
      <p:sp>
        <p:nvSpPr>
          <p:cNvPr id="3" name="Subtitle 2">
            <a:extLst>
              <a:ext uri="{FF2B5EF4-FFF2-40B4-BE49-F238E27FC236}">
                <a16:creationId xmlns:a16="http://schemas.microsoft.com/office/drawing/2014/main" id="{8A7FE2CC-F221-6328-974C-180227021E2C}"/>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DAEBA5F0-6DF3-9F02-C317-BEA7EC78B6D0}"/>
              </a:ext>
            </a:extLst>
          </p:cNvPr>
          <p:cNvPicPr>
            <a:picLocks noChangeAspect="1"/>
          </p:cNvPicPr>
          <p:nvPr/>
        </p:nvPicPr>
        <p:blipFill>
          <a:blip r:embed="rId2"/>
          <a:stretch>
            <a:fillRect/>
          </a:stretch>
        </p:blipFill>
        <p:spPr>
          <a:xfrm>
            <a:off x="3154413" y="3602038"/>
            <a:ext cx="2271366" cy="1655762"/>
          </a:xfrm>
          <a:prstGeom prst="rect">
            <a:avLst/>
          </a:prstGeom>
        </p:spPr>
      </p:pic>
      <p:pic>
        <p:nvPicPr>
          <p:cNvPr id="6" name="Picture 5">
            <a:extLst>
              <a:ext uri="{FF2B5EF4-FFF2-40B4-BE49-F238E27FC236}">
                <a16:creationId xmlns:a16="http://schemas.microsoft.com/office/drawing/2014/main" id="{0CC239FE-87D2-87EA-C885-F0CD7E538B2A}"/>
              </a:ext>
            </a:extLst>
          </p:cNvPr>
          <p:cNvPicPr>
            <a:picLocks noChangeAspect="1"/>
          </p:cNvPicPr>
          <p:nvPr/>
        </p:nvPicPr>
        <p:blipFill>
          <a:blip r:embed="rId3"/>
          <a:stretch>
            <a:fillRect/>
          </a:stretch>
        </p:blipFill>
        <p:spPr>
          <a:xfrm>
            <a:off x="7728027" y="3751340"/>
            <a:ext cx="1698238" cy="1362540"/>
          </a:xfrm>
          <a:prstGeom prst="rect">
            <a:avLst/>
          </a:prstGeom>
        </p:spPr>
      </p:pic>
    </p:spTree>
    <p:extLst>
      <p:ext uri="{BB962C8B-B14F-4D97-AF65-F5344CB8AC3E}">
        <p14:creationId xmlns:p14="http://schemas.microsoft.com/office/powerpoint/2010/main" val="722644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46D9C-BF54-56A2-FA4B-5EFD8E900C6D}"/>
              </a:ext>
            </a:extLst>
          </p:cNvPr>
          <p:cNvSpPr>
            <a:spLocks noGrp="1"/>
          </p:cNvSpPr>
          <p:nvPr>
            <p:ph type="title"/>
          </p:nvPr>
        </p:nvSpPr>
        <p:spPr>
          <a:xfrm>
            <a:off x="767862" y="-147855"/>
            <a:ext cx="10515600" cy="1325563"/>
          </a:xfrm>
        </p:spPr>
        <p:txBody>
          <a:bodyPr/>
          <a:lstStyle/>
          <a:p>
            <a:r>
              <a:rPr lang="en-GB" b="1" u="sng"/>
              <a:t>Exam Structure</a:t>
            </a:r>
          </a:p>
        </p:txBody>
      </p:sp>
      <p:sp>
        <p:nvSpPr>
          <p:cNvPr id="3" name="Content Placeholder 2">
            <a:extLst>
              <a:ext uri="{FF2B5EF4-FFF2-40B4-BE49-F238E27FC236}">
                <a16:creationId xmlns:a16="http://schemas.microsoft.com/office/drawing/2014/main" id="{4E2BB3D4-4D5C-C5AB-2116-3D4751E879F4}"/>
              </a:ext>
            </a:extLst>
          </p:cNvPr>
          <p:cNvSpPr>
            <a:spLocks noGrp="1"/>
          </p:cNvSpPr>
          <p:nvPr>
            <p:ph idx="1"/>
          </p:nvPr>
        </p:nvSpPr>
        <p:spPr>
          <a:xfrm>
            <a:off x="667378" y="971516"/>
            <a:ext cx="10515600" cy="4351338"/>
          </a:xfrm>
        </p:spPr>
        <p:txBody>
          <a:bodyPr/>
          <a:lstStyle/>
          <a:p>
            <a:r>
              <a:rPr lang="en-GB"/>
              <a:t> Exam board – Edexcel</a:t>
            </a:r>
          </a:p>
          <a:p>
            <a:r>
              <a:rPr lang="en-GB"/>
              <a:t> Three papers – one non calculator and two calculator papers</a:t>
            </a:r>
          </a:p>
          <a:p>
            <a:r>
              <a:rPr lang="en-GB"/>
              <a:t> Each paper is 1 hour 30 minutes and worth 80 marks each</a:t>
            </a:r>
          </a:p>
          <a:p>
            <a:endParaRPr lang="en-GB"/>
          </a:p>
        </p:txBody>
      </p:sp>
      <p:pic>
        <p:nvPicPr>
          <p:cNvPr id="5" name="Picture 4">
            <a:extLst>
              <a:ext uri="{FF2B5EF4-FFF2-40B4-BE49-F238E27FC236}">
                <a16:creationId xmlns:a16="http://schemas.microsoft.com/office/drawing/2014/main" id="{D79641B8-34CD-51F7-102A-710CC0B5DA58}"/>
              </a:ext>
            </a:extLst>
          </p:cNvPr>
          <p:cNvPicPr>
            <a:picLocks noChangeAspect="1"/>
          </p:cNvPicPr>
          <p:nvPr/>
        </p:nvPicPr>
        <p:blipFill>
          <a:blip r:embed="rId2"/>
          <a:stretch>
            <a:fillRect/>
          </a:stretch>
        </p:blipFill>
        <p:spPr>
          <a:xfrm>
            <a:off x="390837" y="2494824"/>
            <a:ext cx="2946547" cy="4269357"/>
          </a:xfrm>
          <a:prstGeom prst="rect">
            <a:avLst/>
          </a:prstGeom>
        </p:spPr>
      </p:pic>
      <p:pic>
        <p:nvPicPr>
          <p:cNvPr id="7" name="Picture 6">
            <a:extLst>
              <a:ext uri="{FF2B5EF4-FFF2-40B4-BE49-F238E27FC236}">
                <a16:creationId xmlns:a16="http://schemas.microsoft.com/office/drawing/2014/main" id="{DCD7C476-9FED-12CD-ED84-13A0284510BD}"/>
              </a:ext>
            </a:extLst>
          </p:cNvPr>
          <p:cNvPicPr>
            <a:picLocks noChangeAspect="1"/>
          </p:cNvPicPr>
          <p:nvPr/>
        </p:nvPicPr>
        <p:blipFill>
          <a:blip r:embed="rId3"/>
          <a:stretch>
            <a:fillRect/>
          </a:stretch>
        </p:blipFill>
        <p:spPr>
          <a:xfrm>
            <a:off x="3337384" y="2525435"/>
            <a:ext cx="2915111" cy="4185487"/>
          </a:xfrm>
          <a:prstGeom prst="rect">
            <a:avLst/>
          </a:prstGeom>
        </p:spPr>
      </p:pic>
      <p:pic>
        <p:nvPicPr>
          <p:cNvPr id="9" name="Picture 8">
            <a:extLst>
              <a:ext uri="{FF2B5EF4-FFF2-40B4-BE49-F238E27FC236}">
                <a16:creationId xmlns:a16="http://schemas.microsoft.com/office/drawing/2014/main" id="{BFA0D6C8-E38B-BAEA-0A70-65A4FC25429A}"/>
              </a:ext>
            </a:extLst>
          </p:cNvPr>
          <p:cNvPicPr>
            <a:picLocks noChangeAspect="1"/>
          </p:cNvPicPr>
          <p:nvPr/>
        </p:nvPicPr>
        <p:blipFill>
          <a:blip r:embed="rId4"/>
          <a:stretch>
            <a:fillRect/>
          </a:stretch>
        </p:blipFill>
        <p:spPr>
          <a:xfrm>
            <a:off x="6047621" y="2494824"/>
            <a:ext cx="2874880" cy="4185487"/>
          </a:xfrm>
          <a:prstGeom prst="rect">
            <a:avLst/>
          </a:prstGeom>
        </p:spPr>
      </p:pic>
      <p:sp>
        <p:nvSpPr>
          <p:cNvPr id="11" name="TextBox 10">
            <a:extLst>
              <a:ext uri="{FF2B5EF4-FFF2-40B4-BE49-F238E27FC236}">
                <a16:creationId xmlns:a16="http://schemas.microsoft.com/office/drawing/2014/main" id="{7F386286-971B-9ECA-2101-267BBB4611F2}"/>
              </a:ext>
            </a:extLst>
          </p:cNvPr>
          <p:cNvSpPr txBox="1"/>
          <p:nvPr/>
        </p:nvSpPr>
        <p:spPr>
          <a:xfrm>
            <a:off x="9146453" y="3819436"/>
            <a:ext cx="2654710" cy="1323439"/>
          </a:xfrm>
          <a:prstGeom prst="rect">
            <a:avLst/>
          </a:prstGeom>
          <a:noFill/>
        </p:spPr>
        <p:txBody>
          <a:bodyPr wrap="square" lIns="91440" tIns="45720" rIns="91440" bIns="45720" anchor="t">
            <a:spAutoFit/>
          </a:bodyPr>
          <a:lstStyle/>
          <a:p>
            <a:pPr algn="ctr"/>
            <a:r>
              <a:rPr lang="en-GB" sz="2000" b="1"/>
              <a:t>Exam Dates</a:t>
            </a:r>
          </a:p>
          <a:p>
            <a:pPr algn="ctr"/>
            <a:r>
              <a:rPr lang="en-GB" sz="2000"/>
              <a:t>Friday 14</a:t>
            </a:r>
            <a:r>
              <a:rPr lang="en-GB" sz="2000" baseline="30000"/>
              <a:t>th</a:t>
            </a:r>
            <a:r>
              <a:rPr lang="en-GB" sz="2000"/>
              <a:t> May</a:t>
            </a:r>
          </a:p>
          <a:p>
            <a:pPr algn="ctr"/>
            <a:r>
              <a:rPr lang="en-GB" sz="2000"/>
              <a:t>Thursday 27th May</a:t>
            </a:r>
          </a:p>
          <a:p>
            <a:pPr algn="ctr"/>
            <a:r>
              <a:rPr lang="en-GB" sz="2000"/>
              <a:t>Monday 14th June</a:t>
            </a:r>
          </a:p>
        </p:txBody>
      </p:sp>
    </p:spTree>
    <p:extLst>
      <p:ext uri="{BB962C8B-B14F-4D97-AF65-F5344CB8AC3E}">
        <p14:creationId xmlns:p14="http://schemas.microsoft.com/office/powerpoint/2010/main" val="470876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55634-7BA6-8DF2-2994-54D594043D70}"/>
              </a:ext>
            </a:extLst>
          </p:cNvPr>
          <p:cNvSpPr>
            <a:spLocks noGrp="1"/>
          </p:cNvSpPr>
          <p:nvPr>
            <p:ph type="title"/>
          </p:nvPr>
        </p:nvSpPr>
        <p:spPr>
          <a:xfrm>
            <a:off x="287593" y="-214979"/>
            <a:ext cx="10515600" cy="1325563"/>
          </a:xfrm>
        </p:spPr>
        <p:txBody>
          <a:bodyPr/>
          <a:lstStyle/>
          <a:p>
            <a:r>
              <a:rPr lang="en-GB" b="1" u="sng"/>
              <a:t>Exam Tiers</a:t>
            </a:r>
          </a:p>
        </p:txBody>
      </p:sp>
      <p:sp>
        <p:nvSpPr>
          <p:cNvPr id="3" name="Content Placeholder 2">
            <a:extLst>
              <a:ext uri="{FF2B5EF4-FFF2-40B4-BE49-F238E27FC236}">
                <a16:creationId xmlns:a16="http://schemas.microsoft.com/office/drawing/2014/main" id="{F6E59E12-B787-3644-1E65-A802C1F38679}"/>
              </a:ext>
            </a:extLst>
          </p:cNvPr>
          <p:cNvSpPr>
            <a:spLocks noGrp="1"/>
          </p:cNvSpPr>
          <p:nvPr>
            <p:ph idx="1"/>
          </p:nvPr>
        </p:nvSpPr>
        <p:spPr>
          <a:xfrm>
            <a:off x="287593" y="1110584"/>
            <a:ext cx="11465169" cy="4351338"/>
          </a:xfrm>
        </p:spPr>
        <p:txBody>
          <a:bodyPr vert="horz" lIns="91440" tIns="45720" rIns="91440" bIns="45720" rtlCol="0" anchor="t">
            <a:normAutofit/>
          </a:bodyPr>
          <a:lstStyle/>
          <a:p>
            <a:r>
              <a:rPr lang="en-GB"/>
              <a:t> Higher Tier – Miss Odams and Ms Muresan’s classes</a:t>
            </a:r>
          </a:p>
          <a:p>
            <a:r>
              <a:rPr lang="en-GB"/>
              <a:t> Foundation Tier – Mrs Glancy, Ms Bindi, Mrs Ghattoura and Ms Mathews</a:t>
            </a:r>
          </a:p>
        </p:txBody>
      </p:sp>
      <p:sp>
        <p:nvSpPr>
          <p:cNvPr id="6" name="TextBox 5">
            <a:extLst>
              <a:ext uri="{FF2B5EF4-FFF2-40B4-BE49-F238E27FC236}">
                <a16:creationId xmlns:a16="http://schemas.microsoft.com/office/drawing/2014/main" id="{317307E9-745A-362E-08CF-EDA1E5B39064}"/>
              </a:ext>
            </a:extLst>
          </p:cNvPr>
          <p:cNvSpPr txBox="1"/>
          <p:nvPr/>
        </p:nvSpPr>
        <p:spPr>
          <a:xfrm>
            <a:off x="730045" y="4527917"/>
            <a:ext cx="9853246" cy="1384995"/>
          </a:xfrm>
          <a:prstGeom prst="rect">
            <a:avLst/>
          </a:prstGeom>
          <a:noFill/>
        </p:spPr>
        <p:txBody>
          <a:bodyPr wrap="square" rtlCol="0">
            <a:spAutoFit/>
          </a:bodyPr>
          <a:lstStyle/>
          <a:p>
            <a:pPr algn="ctr"/>
            <a:r>
              <a:rPr lang="en-GB" sz="2800"/>
              <a:t>This is the combined total from all three papers. </a:t>
            </a:r>
          </a:p>
          <a:p>
            <a:pPr algn="ctr"/>
            <a:endParaRPr lang="en-GB" sz="2800"/>
          </a:p>
          <a:p>
            <a:pPr algn="ctr"/>
            <a:r>
              <a:rPr lang="en-GB" sz="2800"/>
              <a:t>Grade boundaries increased slightly this June.</a:t>
            </a:r>
          </a:p>
        </p:txBody>
      </p:sp>
      <p:pic>
        <p:nvPicPr>
          <p:cNvPr id="4" name="Picture 3">
            <a:extLst>
              <a:ext uri="{FF2B5EF4-FFF2-40B4-BE49-F238E27FC236}">
                <a16:creationId xmlns:a16="http://schemas.microsoft.com/office/drawing/2014/main" id="{F4A5AEE4-7BDF-2EDD-71B6-5D18774FB736}"/>
              </a:ext>
            </a:extLst>
          </p:cNvPr>
          <p:cNvPicPr>
            <a:picLocks noChangeAspect="1"/>
          </p:cNvPicPr>
          <p:nvPr/>
        </p:nvPicPr>
        <p:blipFill>
          <a:blip r:embed="rId3"/>
          <a:stretch>
            <a:fillRect/>
          </a:stretch>
        </p:blipFill>
        <p:spPr>
          <a:xfrm>
            <a:off x="462547" y="2421439"/>
            <a:ext cx="10932694" cy="1627438"/>
          </a:xfrm>
          <a:prstGeom prst="rect">
            <a:avLst/>
          </a:prstGeom>
        </p:spPr>
      </p:pic>
    </p:spTree>
    <p:extLst>
      <p:ext uri="{BB962C8B-B14F-4D97-AF65-F5344CB8AC3E}">
        <p14:creationId xmlns:p14="http://schemas.microsoft.com/office/powerpoint/2010/main" val="4236095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F151A-3D2D-709B-AEBC-CCD8B835E868}"/>
              </a:ext>
            </a:extLst>
          </p:cNvPr>
          <p:cNvSpPr>
            <a:spLocks noGrp="1"/>
          </p:cNvSpPr>
          <p:nvPr>
            <p:ph type="title"/>
          </p:nvPr>
        </p:nvSpPr>
        <p:spPr>
          <a:xfrm>
            <a:off x="842426" y="4001658"/>
            <a:ext cx="10515600" cy="726256"/>
          </a:xfrm>
        </p:spPr>
        <p:txBody>
          <a:bodyPr/>
          <a:lstStyle/>
          <a:p>
            <a:r>
              <a:rPr lang="en-GB" b="1" u="sng"/>
              <a:t>Revision- lunchtime on Tuesday in w7</a:t>
            </a:r>
          </a:p>
        </p:txBody>
      </p:sp>
      <p:pic>
        <p:nvPicPr>
          <p:cNvPr id="5" name="Picture 4">
            <a:extLst>
              <a:ext uri="{FF2B5EF4-FFF2-40B4-BE49-F238E27FC236}">
                <a16:creationId xmlns:a16="http://schemas.microsoft.com/office/drawing/2014/main" id="{59E4CFB1-BFF6-E2A5-9A55-58DD762A8613}"/>
              </a:ext>
            </a:extLst>
          </p:cNvPr>
          <p:cNvPicPr>
            <a:picLocks noChangeAspect="1"/>
          </p:cNvPicPr>
          <p:nvPr/>
        </p:nvPicPr>
        <p:blipFill>
          <a:blip r:embed="rId2"/>
          <a:stretch>
            <a:fillRect/>
          </a:stretch>
        </p:blipFill>
        <p:spPr>
          <a:xfrm>
            <a:off x="847941" y="367628"/>
            <a:ext cx="3571875" cy="2228850"/>
          </a:xfrm>
          <a:prstGeom prst="rect">
            <a:avLst/>
          </a:prstGeom>
        </p:spPr>
      </p:pic>
      <p:sp>
        <p:nvSpPr>
          <p:cNvPr id="6" name="Content Placeholder 5">
            <a:extLst>
              <a:ext uri="{FF2B5EF4-FFF2-40B4-BE49-F238E27FC236}">
                <a16:creationId xmlns:a16="http://schemas.microsoft.com/office/drawing/2014/main" id="{3F96A9F1-2DDC-1E7A-7702-AB59C2ABC1B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960692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9CE75-708A-CE29-4268-D0561CBF7FAA}"/>
              </a:ext>
            </a:extLst>
          </p:cNvPr>
          <p:cNvSpPr>
            <a:spLocks noGrp="1"/>
          </p:cNvSpPr>
          <p:nvPr>
            <p:ph type="title"/>
          </p:nvPr>
        </p:nvSpPr>
        <p:spPr>
          <a:xfrm>
            <a:off x="631722" y="0"/>
            <a:ext cx="10515600" cy="1325563"/>
          </a:xfrm>
        </p:spPr>
        <p:txBody>
          <a:bodyPr/>
          <a:lstStyle/>
          <a:p>
            <a:r>
              <a:rPr lang="en-GB" b="1" u="sng"/>
              <a:t>Key areas of focus</a:t>
            </a:r>
          </a:p>
        </p:txBody>
      </p:sp>
      <p:sp>
        <p:nvSpPr>
          <p:cNvPr id="3" name="Content Placeholder 2">
            <a:extLst>
              <a:ext uri="{FF2B5EF4-FFF2-40B4-BE49-F238E27FC236}">
                <a16:creationId xmlns:a16="http://schemas.microsoft.com/office/drawing/2014/main" id="{EF04FFCF-0212-2B9A-95B7-77E07AF4BCBA}"/>
              </a:ext>
            </a:extLst>
          </p:cNvPr>
          <p:cNvSpPr>
            <a:spLocks noGrp="1"/>
          </p:cNvSpPr>
          <p:nvPr>
            <p:ph idx="1"/>
          </p:nvPr>
        </p:nvSpPr>
        <p:spPr>
          <a:xfrm>
            <a:off x="437943" y="1061424"/>
            <a:ext cx="10515600" cy="5559372"/>
          </a:xfrm>
        </p:spPr>
        <p:txBody>
          <a:bodyPr vert="horz" lIns="91440" tIns="45720" rIns="91440" bIns="45720" rtlCol="0" anchor="t">
            <a:normAutofit fontScale="92500" lnSpcReduction="20000"/>
          </a:bodyPr>
          <a:lstStyle/>
          <a:p>
            <a:r>
              <a:rPr lang="en-GB"/>
              <a:t>Geometry and Algebra questions across both tiers need focus. </a:t>
            </a:r>
          </a:p>
          <a:p>
            <a:endParaRPr lang="en-GB"/>
          </a:p>
          <a:p>
            <a:r>
              <a:rPr lang="en-GB"/>
              <a:t> Use Maths videos from Maths Genie to review:</a:t>
            </a:r>
          </a:p>
          <a:p>
            <a:pPr>
              <a:buFontTx/>
              <a:buChar char="-"/>
            </a:pPr>
            <a:r>
              <a:rPr lang="en-GB"/>
              <a:t>Area, volume and perimeter</a:t>
            </a:r>
            <a:br>
              <a:rPr lang="en-GB"/>
            </a:br>
            <a:r>
              <a:rPr lang="en-GB"/>
              <a:t>- Angles in shapes</a:t>
            </a:r>
            <a:br>
              <a:rPr lang="en-GB"/>
            </a:br>
            <a:r>
              <a:rPr lang="en-GB"/>
              <a:t>- Angles in parallel lines</a:t>
            </a:r>
            <a:br>
              <a:rPr lang="en-GB"/>
            </a:br>
            <a:r>
              <a:rPr lang="en-GB"/>
              <a:t>- Angles in polygons  </a:t>
            </a:r>
          </a:p>
          <a:p>
            <a:pPr>
              <a:buFontTx/>
              <a:buChar char="-"/>
            </a:pPr>
            <a:r>
              <a:rPr lang="en-GB"/>
              <a:t>Expanding and factorising brackets</a:t>
            </a:r>
          </a:p>
          <a:p>
            <a:pPr>
              <a:buFontTx/>
              <a:buChar char="-"/>
            </a:pPr>
            <a:r>
              <a:rPr lang="en-GB"/>
              <a:t>Solving equations</a:t>
            </a:r>
          </a:p>
          <a:p>
            <a:pPr>
              <a:buFontTx/>
              <a:buChar char="-"/>
            </a:pPr>
            <a:endParaRPr lang="en-GB"/>
          </a:p>
          <a:p>
            <a:pPr marL="0" indent="0">
              <a:buNone/>
            </a:pPr>
            <a:r>
              <a:rPr lang="en-GB">
                <a:hlinkClick r:id="rId2"/>
              </a:rPr>
              <a:t>www.mathsgenie.co.uk</a:t>
            </a:r>
            <a:r>
              <a:rPr lang="en-GB"/>
              <a:t> </a:t>
            </a:r>
          </a:p>
          <a:p>
            <a:pPr marL="0" indent="0">
              <a:buNone/>
            </a:pPr>
            <a:endParaRPr lang="en-GB"/>
          </a:p>
          <a:p>
            <a:r>
              <a:rPr lang="en-GB"/>
              <a:t> Past paper practice – complete as many papers based on their tier as possible. Complete the questions and watch the videos for solutions. </a:t>
            </a:r>
          </a:p>
          <a:p>
            <a:pPr marL="0" indent="0">
              <a:buNone/>
            </a:pPr>
            <a:endParaRPr lang="en-GB"/>
          </a:p>
        </p:txBody>
      </p:sp>
      <p:pic>
        <p:nvPicPr>
          <p:cNvPr id="4098" name="Picture 2" descr="Angle Rules revision poster | Just a GCSE parent | Teaching geometry ...">
            <a:extLst>
              <a:ext uri="{FF2B5EF4-FFF2-40B4-BE49-F238E27FC236}">
                <a16:creationId xmlns:a16="http://schemas.microsoft.com/office/drawing/2014/main" id="{079985E5-E450-8B7E-7136-25F3015DC7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1700" y="1668129"/>
            <a:ext cx="3402357" cy="262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2276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1471E-F38E-8F11-CAEF-7290353B0BB7}"/>
              </a:ext>
            </a:extLst>
          </p:cNvPr>
          <p:cNvSpPr>
            <a:spLocks noGrp="1"/>
          </p:cNvSpPr>
          <p:nvPr>
            <p:ph type="title"/>
          </p:nvPr>
        </p:nvSpPr>
        <p:spPr/>
        <p:txBody>
          <a:bodyPr/>
          <a:lstStyle/>
          <a:p>
            <a:r>
              <a:rPr lang="en-GB" b="1" u="sng"/>
              <a:t>If pupils do not pass this year…….</a:t>
            </a:r>
          </a:p>
        </p:txBody>
      </p:sp>
      <p:sp>
        <p:nvSpPr>
          <p:cNvPr id="3" name="Content Placeholder 2">
            <a:extLst>
              <a:ext uri="{FF2B5EF4-FFF2-40B4-BE49-F238E27FC236}">
                <a16:creationId xmlns:a16="http://schemas.microsoft.com/office/drawing/2014/main" id="{94AFA81D-98DB-D117-8491-CBC9896B0B52}"/>
              </a:ext>
            </a:extLst>
          </p:cNvPr>
          <p:cNvSpPr>
            <a:spLocks noGrp="1"/>
          </p:cNvSpPr>
          <p:nvPr>
            <p:ph idx="1"/>
          </p:nvPr>
        </p:nvSpPr>
        <p:spPr>
          <a:xfrm>
            <a:off x="838200" y="1825625"/>
            <a:ext cx="10744200" cy="4351338"/>
          </a:xfrm>
        </p:spPr>
        <p:txBody>
          <a:bodyPr vert="horz" lIns="91440" tIns="45720" rIns="91440" bIns="45720" rtlCol="0" anchor="t">
            <a:normAutofit/>
          </a:bodyPr>
          <a:lstStyle/>
          <a:p>
            <a:pPr marL="0" indent="0">
              <a:buNone/>
            </a:pPr>
            <a:r>
              <a:rPr lang="en-GB"/>
              <a:t> Pupils who do not achieve a Grade 4 will either:</a:t>
            </a:r>
            <a:br>
              <a:rPr lang="en-GB"/>
            </a:br>
            <a:endParaRPr lang="en-GB"/>
          </a:p>
          <a:p>
            <a:pPr>
              <a:buFontTx/>
              <a:buChar char="-"/>
            </a:pPr>
            <a:r>
              <a:rPr lang="en-GB"/>
              <a:t>Resit in Year 12/13 until they pass (Grade 3) </a:t>
            </a:r>
          </a:p>
          <a:p>
            <a:pPr>
              <a:buFontTx/>
              <a:buChar char="-"/>
            </a:pPr>
            <a:r>
              <a:rPr lang="en-GB"/>
              <a:t>Complete a Functional Skills Maths Level 2 course (Grade 1 and 2)</a:t>
            </a:r>
          </a:p>
          <a:p>
            <a:pPr>
              <a:buFontTx/>
              <a:buChar char="-"/>
            </a:pPr>
            <a:endParaRPr lang="en-GB"/>
          </a:p>
          <a:p>
            <a:pPr marL="0" indent="0">
              <a:buNone/>
            </a:pPr>
            <a:r>
              <a:rPr lang="en-GB"/>
              <a:t>Supporting your child to pass this year is really important. </a:t>
            </a:r>
          </a:p>
        </p:txBody>
      </p:sp>
      <p:pic>
        <p:nvPicPr>
          <p:cNvPr id="4" name="Picture 3">
            <a:extLst>
              <a:ext uri="{FF2B5EF4-FFF2-40B4-BE49-F238E27FC236}">
                <a16:creationId xmlns:a16="http://schemas.microsoft.com/office/drawing/2014/main" id="{6228DF4F-73DE-A10C-F27C-74AAF8D0A872}"/>
              </a:ext>
            </a:extLst>
          </p:cNvPr>
          <p:cNvPicPr>
            <a:picLocks noChangeAspect="1"/>
          </p:cNvPicPr>
          <p:nvPr/>
        </p:nvPicPr>
        <p:blipFill>
          <a:blip r:embed="rId2"/>
          <a:stretch>
            <a:fillRect/>
          </a:stretch>
        </p:blipFill>
        <p:spPr>
          <a:xfrm>
            <a:off x="4491209" y="4919742"/>
            <a:ext cx="2658892" cy="1938258"/>
          </a:xfrm>
          <a:prstGeom prst="rect">
            <a:avLst/>
          </a:prstGeom>
        </p:spPr>
      </p:pic>
    </p:spTree>
    <p:extLst>
      <p:ext uri="{BB962C8B-B14F-4D97-AF65-F5344CB8AC3E}">
        <p14:creationId xmlns:p14="http://schemas.microsoft.com/office/powerpoint/2010/main" val="4168660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0DF0C-CE2C-32D1-60BF-08E013B4AF5D}"/>
              </a:ext>
            </a:extLst>
          </p:cNvPr>
          <p:cNvSpPr>
            <a:spLocks noGrp="1"/>
          </p:cNvSpPr>
          <p:nvPr>
            <p:ph type="title"/>
          </p:nvPr>
        </p:nvSpPr>
        <p:spPr>
          <a:xfrm>
            <a:off x="838200" y="581025"/>
            <a:ext cx="10515600" cy="866775"/>
          </a:xfrm>
        </p:spPr>
        <p:txBody>
          <a:bodyPr>
            <a:normAutofit fontScale="90000"/>
          </a:bodyPr>
          <a:lstStyle/>
          <a:p>
            <a:r>
              <a:rPr lang="en-GB" b="1" u="sng"/>
              <a:t>Revision resource for use at home.</a:t>
            </a:r>
            <a:br>
              <a:rPr lang="en-GB"/>
            </a:br>
            <a:endParaRPr lang="en-GB"/>
          </a:p>
        </p:txBody>
      </p:sp>
      <p:sp>
        <p:nvSpPr>
          <p:cNvPr id="3" name="Content Placeholder 2">
            <a:extLst>
              <a:ext uri="{FF2B5EF4-FFF2-40B4-BE49-F238E27FC236}">
                <a16:creationId xmlns:a16="http://schemas.microsoft.com/office/drawing/2014/main" id="{31A9EDA8-BC65-FBF3-DCFD-C9C71EBC20CC}"/>
              </a:ext>
            </a:extLst>
          </p:cNvPr>
          <p:cNvSpPr>
            <a:spLocks noGrp="1"/>
          </p:cNvSpPr>
          <p:nvPr>
            <p:ph idx="1"/>
          </p:nvPr>
        </p:nvSpPr>
        <p:spPr>
          <a:xfrm>
            <a:off x="488950" y="1066800"/>
            <a:ext cx="11214100" cy="5210175"/>
          </a:xfrm>
        </p:spPr>
        <p:txBody>
          <a:bodyPr>
            <a:normAutofit fontScale="70000" lnSpcReduction="20000"/>
          </a:bodyPr>
          <a:lstStyle/>
          <a:p>
            <a:pPr marL="0" indent="0">
              <a:buNone/>
            </a:pPr>
            <a:endParaRPr lang="en-GB"/>
          </a:p>
          <a:p>
            <a:r>
              <a:rPr lang="en-GB">
                <a:highlight>
                  <a:srgbClr val="FFFF00"/>
                </a:highlight>
              </a:rPr>
              <a:t>Maths Genie – </a:t>
            </a:r>
            <a:r>
              <a:rPr lang="en-GB">
                <a:highlight>
                  <a:srgbClr val="FFFF00"/>
                </a:highlight>
                <a:hlinkClick r:id="rId2"/>
              </a:rPr>
              <a:t>www.mathsgenie.co.uk</a:t>
            </a:r>
            <a:r>
              <a:rPr lang="en-GB">
                <a:highlight>
                  <a:srgbClr val="FFFF00"/>
                </a:highlight>
              </a:rPr>
              <a:t> </a:t>
            </a:r>
          </a:p>
          <a:p>
            <a:r>
              <a:rPr lang="en-GB" b="1"/>
              <a:t>GCSE Revision tab </a:t>
            </a:r>
          </a:p>
          <a:p>
            <a:r>
              <a:rPr lang="en-GB"/>
              <a:t>For a detailed breakdown of topics which fall within each grade There are videos for each topic, GCSE questions and solutions for students to practice. It is important to note that students need to know all of the previous grades topics to ensure they are securing their grade.</a:t>
            </a:r>
            <a:br>
              <a:rPr lang="en-GB"/>
            </a:br>
            <a:r>
              <a:rPr lang="en-GB"/>
              <a:t> </a:t>
            </a:r>
          </a:p>
          <a:p>
            <a:r>
              <a:rPr lang="en-GB" b="1"/>
              <a:t>GCSE Papers tab </a:t>
            </a:r>
            <a:r>
              <a:rPr lang="en-GB"/>
              <a:t>– Edexcel Exam Papers </a:t>
            </a:r>
          </a:p>
          <a:p>
            <a:r>
              <a:rPr lang="en-GB"/>
              <a:t>The link contains:</a:t>
            </a:r>
          </a:p>
          <a:p>
            <a:r>
              <a:rPr lang="en-GB"/>
              <a:t> - past exam paper and mark schemes so pupils can identify where they gain marks</a:t>
            </a:r>
          </a:p>
          <a:p>
            <a:r>
              <a:rPr lang="en-GB"/>
              <a:t> - model answers written on to the exam papers</a:t>
            </a:r>
          </a:p>
          <a:p>
            <a:r>
              <a:rPr lang="en-GB"/>
              <a:t> - videos which talk students through how to answer each question.</a:t>
            </a:r>
            <a:br>
              <a:rPr lang="en-GB"/>
            </a:br>
            <a:endParaRPr lang="en-GB"/>
          </a:p>
          <a:p>
            <a:r>
              <a:rPr lang="en-GB"/>
              <a:t>Other useful resources – </a:t>
            </a:r>
          </a:p>
          <a:p>
            <a:r>
              <a:rPr lang="en-GB">
                <a:hlinkClick r:id="rId3"/>
              </a:rPr>
              <a:t>www.corbettmaths.co.uk</a:t>
            </a:r>
            <a:r>
              <a:rPr lang="en-GB"/>
              <a:t>  – videos, worksheets, solution </a:t>
            </a:r>
          </a:p>
          <a:p>
            <a:r>
              <a:rPr lang="en-GB">
                <a:hlinkClick r:id="rId4"/>
              </a:rPr>
              <a:t>www.hannahkettlemaths.co.uk</a:t>
            </a:r>
            <a:r>
              <a:rPr lang="en-GB"/>
              <a:t>  – offers free half past paper exam paper practice on a Thursday on </a:t>
            </a:r>
            <a:r>
              <a:rPr lang="en-GB" err="1"/>
              <a:t>Youtube</a:t>
            </a:r>
            <a:r>
              <a:rPr lang="en-GB"/>
              <a:t> and </a:t>
            </a:r>
            <a:r>
              <a:rPr lang="en-GB" err="1"/>
              <a:t>Tiktok</a:t>
            </a:r>
            <a:r>
              <a:rPr lang="en-GB"/>
              <a:t> </a:t>
            </a:r>
          </a:p>
          <a:p>
            <a:endParaRPr lang="en-GB"/>
          </a:p>
        </p:txBody>
      </p:sp>
    </p:spTree>
    <p:extLst>
      <p:ext uri="{BB962C8B-B14F-4D97-AF65-F5344CB8AC3E}">
        <p14:creationId xmlns:p14="http://schemas.microsoft.com/office/powerpoint/2010/main" val="17374854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536BA-49EF-240A-FC3B-9157EBBB768F}"/>
              </a:ext>
            </a:extLst>
          </p:cNvPr>
          <p:cNvSpPr>
            <a:spLocks noGrp="1"/>
          </p:cNvSpPr>
          <p:nvPr>
            <p:ph type="title"/>
          </p:nvPr>
        </p:nvSpPr>
        <p:spPr>
          <a:xfrm>
            <a:off x="327804" y="1081880"/>
            <a:ext cx="10515600" cy="1325563"/>
          </a:xfrm>
        </p:spPr>
        <p:txBody>
          <a:bodyPr/>
          <a:lstStyle/>
          <a:p>
            <a:r>
              <a:rPr lang="en-GB" b="1"/>
              <a:t>Get a calculator</a:t>
            </a:r>
          </a:p>
        </p:txBody>
      </p:sp>
      <p:sp>
        <p:nvSpPr>
          <p:cNvPr id="3" name="Content Placeholder 2">
            <a:extLst>
              <a:ext uri="{FF2B5EF4-FFF2-40B4-BE49-F238E27FC236}">
                <a16:creationId xmlns:a16="http://schemas.microsoft.com/office/drawing/2014/main" id="{0C580934-218D-BCA0-BD14-808E499CCECE}"/>
              </a:ext>
            </a:extLst>
          </p:cNvPr>
          <p:cNvSpPr>
            <a:spLocks noGrp="1"/>
          </p:cNvSpPr>
          <p:nvPr>
            <p:ph idx="1"/>
          </p:nvPr>
        </p:nvSpPr>
        <p:spPr>
          <a:xfrm>
            <a:off x="327803" y="2294625"/>
            <a:ext cx="6608705" cy="3882337"/>
          </a:xfrm>
        </p:spPr>
        <p:txBody>
          <a:bodyPr/>
          <a:lstStyle/>
          <a:p>
            <a:r>
              <a:rPr lang="en-GB"/>
              <a:t>Your calculator has so many functions to help you.</a:t>
            </a:r>
            <a:br>
              <a:rPr lang="en-GB"/>
            </a:br>
            <a:endParaRPr lang="en-GB"/>
          </a:p>
          <a:p>
            <a:r>
              <a:rPr lang="en-GB"/>
              <a:t>Casio FX-83GTC - £11 from Amazon.</a:t>
            </a:r>
          </a:p>
        </p:txBody>
      </p:sp>
      <p:pic>
        <p:nvPicPr>
          <p:cNvPr id="5" name="Picture 4">
            <a:extLst>
              <a:ext uri="{FF2B5EF4-FFF2-40B4-BE49-F238E27FC236}">
                <a16:creationId xmlns:a16="http://schemas.microsoft.com/office/drawing/2014/main" id="{FCCCAA18-9B09-74C7-9A2E-605AC69FF5BC}"/>
              </a:ext>
            </a:extLst>
          </p:cNvPr>
          <p:cNvPicPr>
            <a:picLocks noChangeAspect="1"/>
          </p:cNvPicPr>
          <p:nvPr/>
        </p:nvPicPr>
        <p:blipFill>
          <a:blip r:embed="rId2"/>
          <a:stretch>
            <a:fillRect/>
          </a:stretch>
        </p:blipFill>
        <p:spPr>
          <a:xfrm>
            <a:off x="7471642" y="1335024"/>
            <a:ext cx="2586405" cy="4910328"/>
          </a:xfrm>
          <a:prstGeom prst="rect">
            <a:avLst/>
          </a:prstGeom>
        </p:spPr>
      </p:pic>
    </p:spTree>
    <p:extLst>
      <p:ext uri="{BB962C8B-B14F-4D97-AF65-F5344CB8AC3E}">
        <p14:creationId xmlns:p14="http://schemas.microsoft.com/office/powerpoint/2010/main" val="35191903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87CE7-4FC2-150D-7CFE-7F78059A559C}"/>
              </a:ext>
            </a:extLst>
          </p:cNvPr>
          <p:cNvSpPr>
            <a:spLocks noGrp="1"/>
          </p:cNvSpPr>
          <p:nvPr>
            <p:ph type="title"/>
          </p:nvPr>
        </p:nvSpPr>
        <p:spPr/>
        <p:txBody>
          <a:bodyPr/>
          <a:lstStyle/>
          <a:p>
            <a:r>
              <a:rPr lang="en-GB" b="1" u="sng"/>
              <a:t>Revision Guides</a:t>
            </a:r>
          </a:p>
        </p:txBody>
      </p:sp>
      <p:pic>
        <p:nvPicPr>
          <p:cNvPr id="11" name="Picture 10">
            <a:extLst>
              <a:ext uri="{FF2B5EF4-FFF2-40B4-BE49-F238E27FC236}">
                <a16:creationId xmlns:a16="http://schemas.microsoft.com/office/drawing/2014/main" id="{D5F02655-ACA8-4231-A2AC-0221043BEA37}"/>
              </a:ext>
            </a:extLst>
          </p:cNvPr>
          <p:cNvPicPr>
            <a:picLocks noChangeAspect="1"/>
          </p:cNvPicPr>
          <p:nvPr/>
        </p:nvPicPr>
        <p:blipFill>
          <a:blip r:embed="rId2"/>
          <a:stretch>
            <a:fillRect/>
          </a:stretch>
        </p:blipFill>
        <p:spPr>
          <a:xfrm>
            <a:off x="599808" y="1429975"/>
            <a:ext cx="3829584" cy="5191850"/>
          </a:xfrm>
          <a:prstGeom prst="rect">
            <a:avLst/>
          </a:prstGeom>
        </p:spPr>
      </p:pic>
      <p:pic>
        <p:nvPicPr>
          <p:cNvPr id="13" name="Picture 12">
            <a:extLst>
              <a:ext uri="{FF2B5EF4-FFF2-40B4-BE49-F238E27FC236}">
                <a16:creationId xmlns:a16="http://schemas.microsoft.com/office/drawing/2014/main" id="{E0838A1D-94AA-A92F-B13D-A30FEAD685BF}"/>
              </a:ext>
            </a:extLst>
          </p:cNvPr>
          <p:cNvPicPr>
            <a:picLocks noChangeAspect="1"/>
          </p:cNvPicPr>
          <p:nvPr/>
        </p:nvPicPr>
        <p:blipFill>
          <a:blip r:embed="rId3"/>
          <a:stretch>
            <a:fillRect/>
          </a:stretch>
        </p:blipFill>
        <p:spPr>
          <a:xfrm>
            <a:off x="6578496" y="1391875"/>
            <a:ext cx="3400900" cy="4725059"/>
          </a:xfrm>
          <a:prstGeom prst="rect">
            <a:avLst/>
          </a:prstGeom>
        </p:spPr>
      </p:pic>
      <p:sp>
        <p:nvSpPr>
          <p:cNvPr id="14" name="TextBox 13">
            <a:extLst>
              <a:ext uri="{FF2B5EF4-FFF2-40B4-BE49-F238E27FC236}">
                <a16:creationId xmlns:a16="http://schemas.microsoft.com/office/drawing/2014/main" id="{658BCE30-24FE-7994-47B8-8748FB0FFECF}"/>
              </a:ext>
            </a:extLst>
          </p:cNvPr>
          <p:cNvSpPr txBox="1"/>
          <p:nvPr/>
        </p:nvSpPr>
        <p:spPr>
          <a:xfrm>
            <a:off x="9739498" y="3292739"/>
            <a:ext cx="1981200" cy="923330"/>
          </a:xfrm>
          <a:prstGeom prst="rect">
            <a:avLst/>
          </a:prstGeom>
          <a:noFill/>
        </p:spPr>
        <p:txBody>
          <a:bodyPr wrap="square" rtlCol="0">
            <a:spAutoFit/>
          </a:bodyPr>
          <a:lstStyle/>
          <a:p>
            <a:pPr algn="ctr"/>
            <a:r>
              <a:rPr lang="en-GB"/>
              <a:t>For pupils currently working at a Grade 3/4</a:t>
            </a:r>
          </a:p>
        </p:txBody>
      </p:sp>
      <p:sp>
        <p:nvSpPr>
          <p:cNvPr id="15" name="TextBox 14">
            <a:extLst>
              <a:ext uri="{FF2B5EF4-FFF2-40B4-BE49-F238E27FC236}">
                <a16:creationId xmlns:a16="http://schemas.microsoft.com/office/drawing/2014/main" id="{CEEE5500-7593-FD93-72D8-65879CAAE336}"/>
              </a:ext>
            </a:extLst>
          </p:cNvPr>
          <p:cNvSpPr txBox="1"/>
          <p:nvPr/>
        </p:nvSpPr>
        <p:spPr>
          <a:xfrm>
            <a:off x="4309443" y="3292739"/>
            <a:ext cx="1981200" cy="923330"/>
          </a:xfrm>
          <a:prstGeom prst="rect">
            <a:avLst/>
          </a:prstGeom>
          <a:noFill/>
        </p:spPr>
        <p:txBody>
          <a:bodyPr wrap="square" rtlCol="0">
            <a:spAutoFit/>
          </a:bodyPr>
          <a:lstStyle/>
          <a:p>
            <a:pPr algn="ctr"/>
            <a:r>
              <a:rPr lang="en-GB"/>
              <a:t>Available in Higher and Foundation </a:t>
            </a:r>
          </a:p>
        </p:txBody>
      </p:sp>
    </p:spTree>
    <p:extLst>
      <p:ext uri="{BB962C8B-B14F-4D97-AF65-F5344CB8AC3E}">
        <p14:creationId xmlns:p14="http://schemas.microsoft.com/office/powerpoint/2010/main" val="2042099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A66B8-AA86-E0E6-2878-B4154DD9973D}"/>
              </a:ext>
            </a:extLst>
          </p:cNvPr>
          <p:cNvSpPr>
            <a:spLocks noGrp="1"/>
          </p:cNvSpPr>
          <p:nvPr>
            <p:ph type="title"/>
          </p:nvPr>
        </p:nvSpPr>
        <p:spPr/>
        <p:txBody>
          <a:bodyPr/>
          <a:lstStyle/>
          <a:p>
            <a:r>
              <a:rPr lang="en-GB" b="1" u="sng"/>
              <a:t>Top 3 tips:</a:t>
            </a:r>
          </a:p>
        </p:txBody>
      </p:sp>
      <p:sp>
        <p:nvSpPr>
          <p:cNvPr id="3" name="Content Placeholder 2">
            <a:extLst>
              <a:ext uri="{FF2B5EF4-FFF2-40B4-BE49-F238E27FC236}">
                <a16:creationId xmlns:a16="http://schemas.microsoft.com/office/drawing/2014/main" id="{96F85800-222E-474F-4516-C31C9DA268EE}"/>
              </a:ext>
            </a:extLst>
          </p:cNvPr>
          <p:cNvSpPr>
            <a:spLocks noGrp="1"/>
          </p:cNvSpPr>
          <p:nvPr>
            <p:ph idx="1"/>
          </p:nvPr>
        </p:nvSpPr>
        <p:spPr/>
        <p:txBody>
          <a:bodyPr/>
          <a:lstStyle/>
          <a:p>
            <a:r>
              <a:rPr lang="en-GB"/>
              <a:t> Ensure your child practices Maths questions little and often. Ten minutes per night watching a Maths Genie video </a:t>
            </a:r>
          </a:p>
          <a:p>
            <a:endParaRPr lang="en-GB"/>
          </a:p>
          <a:p>
            <a:r>
              <a:rPr lang="en-GB"/>
              <a:t> Get your child to practice as many past papers as possible using </a:t>
            </a:r>
            <a:r>
              <a:rPr lang="en-GB">
                <a:hlinkClick r:id="rId2"/>
              </a:rPr>
              <a:t>www.mathsgenie.co.uk</a:t>
            </a:r>
            <a:r>
              <a:rPr lang="en-GB"/>
              <a:t> </a:t>
            </a:r>
          </a:p>
          <a:p>
            <a:endParaRPr lang="en-GB"/>
          </a:p>
          <a:p>
            <a:r>
              <a:rPr lang="en-GB"/>
              <a:t> Ensure your child brings in extra work that is completed at home for their teachers to mark. </a:t>
            </a:r>
          </a:p>
        </p:txBody>
      </p:sp>
    </p:spTree>
    <p:extLst>
      <p:ext uri="{BB962C8B-B14F-4D97-AF65-F5344CB8AC3E}">
        <p14:creationId xmlns:p14="http://schemas.microsoft.com/office/powerpoint/2010/main" val="38105611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D2786-56EF-B2D2-CD3D-482CEA394E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114604-4CE9-BCA2-74C2-F3D935DE4AB3}"/>
              </a:ext>
            </a:extLst>
          </p:cNvPr>
          <p:cNvSpPr>
            <a:spLocks noGrp="1"/>
          </p:cNvSpPr>
          <p:nvPr>
            <p:ph type="ctrTitle"/>
          </p:nvPr>
        </p:nvSpPr>
        <p:spPr/>
        <p:txBody>
          <a:bodyPr/>
          <a:lstStyle/>
          <a:p>
            <a:r>
              <a:rPr lang="en-GB"/>
              <a:t>Year 11 English</a:t>
            </a:r>
          </a:p>
        </p:txBody>
      </p:sp>
      <p:sp>
        <p:nvSpPr>
          <p:cNvPr id="3" name="Subtitle 2">
            <a:extLst>
              <a:ext uri="{FF2B5EF4-FFF2-40B4-BE49-F238E27FC236}">
                <a16:creationId xmlns:a16="http://schemas.microsoft.com/office/drawing/2014/main" id="{C792CE5B-4992-ABE7-7AE8-37F9C66EC00C}"/>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80C384E0-4EA9-F124-9C40-C3DF514A12E0}"/>
              </a:ext>
            </a:extLst>
          </p:cNvPr>
          <p:cNvPicPr>
            <a:picLocks noChangeAspect="1"/>
          </p:cNvPicPr>
          <p:nvPr/>
        </p:nvPicPr>
        <p:blipFill>
          <a:blip r:embed="rId2"/>
          <a:stretch>
            <a:fillRect/>
          </a:stretch>
        </p:blipFill>
        <p:spPr>
          <a:xfrm>
            <a:off x="4912345" y="3602657"/>
            <a:ext cx="2571750" cy="2143125"/>
          </a:xfrm>
          <a:prstGeom prst="rect">
            <a:avLst/>
          </a:prstGeom>
        </p:spPr>
      </p:pic>
    </p:spTree>
    <p:extLst>
      <p:ext uri="{BB962C8B-B14F-4D97-AF65-F5344CB8AC3E}">
        <p14:creationId xmlns:p14="http://schemas.microsoft.com/office/powerpoint/2010/main" val="13915389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8">
            <a:extLst>
              <a:ext uri="{FF2B5EF4-FFF2-40B4-BE49-F238E27FC236}">
                <a16:creationId xmlns:a16="http://schemas.microsoft.com/office/drawing/2014/main" id="{1C69420A-49C0-E250-C781-AA3B9D189865}"/>
              </a:ext>
              <a:ext uri="{C183D7F6-B498-43B3-948B-1728B52AA6E4}">
                <adec:decorative xmlns:adec="http://schemas.microsoft.com/office/drawing/2017/decorative" val="1"/>
              </a:ext>
            </a:extLst>
          </p:cNvPr>
          <p:cNvSpPr>
            <a:spLocks noMove="1" noResize="1" noChangeArrowheads="1"/>
          </p:cNvSpPr>
          <p:nvPr/>
        </p:nvSpPr>
        <p:spPr bwMode="auto">
          <a:xfrm>
            <a:off x="0" y="0"/>
            <a:ext cx="12192000" cy="6858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pic>
        <p:nvPicPr>
          <p:cNvPr id="5123" name="Picture 3" descr="A splash of colors on a white surface">
            <a:extLst>
              <a:ext uri="{FF2B5EF4-FFF2-40B4-BE49-F238E27FC236}">
                <a16:creationId xmlns:a16="http://schemas.microsoft.com/office/drawing/2014/main" id="{C99EA24B-C7D5-1217-F002-2272D32A65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885" b="21115"/>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Rectangle 10">
            <a:extLst>
              <a:ext uri="{FF2B5EF4-FFF2-40B4-BE49-F238E27FC236}">
                <a16:creationId xmlns:a16="http://schemas.microsoft.com/office/drawing/2014/main" id="{6B61DD97-5386-D485-B078-3BB070742657}"/>
              </a:ext>
              <a:ext uri="{C183D7F6-B498-43B3-948B-1728B52AA6E4}">
                <adec:decorative xmlns:adec="http://schemas.microsoft.com/office/drawing/2017/decorative" val="1"/>
              </a:ext>
            </a:extLst>
          </p:cNvPr>
          <p:cNvSpPr>
            <a:spLocks noMove="1" noResize="1" noChangeArrowheads="1"/>
          </p:cNvSpPr>
          <p:nvPr/>
        </p:nvSpPr>
        <p:spPr bwMode="auto">
          <a:xfrm>
            <a:off x="533400" y="1066800"/>
            <a:ext cx="5129213" cy="472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sp>
        <p:nvSpPr>
          <p:cNvPr id="5125" name="Title 1">
            <a:extLst>
              <a:ext uri="{FF2B5EF4-FFF2-40B4-BE49-F238E27FC236}">
                <a16:creationId xmlns:a16="http://schemas.microsoft.com/office/drawing/2014/main" id="{9BAD409A-F9AB-6228-79E2-5E29DEE5CE87}"/>
              </a:ext>
            </a:extLst>
          </p:cNvPr>
          <p:cNvSpPr txBox="1">
            <a:spLocks noGrp="1" noChangeArrowheads="1"/>
          </p:cNvSpPr>
          <p:nvPr>
            <p:ph type="ctrTitle"/>
          </p:nvPr>
        </p:nvSpPr>
        <p:spPr>
          <a:xfrm>
            <a:off x="926403" y="1311198"/>
            <a:ext cx="4359275" cy="2738438"/>
          </a:xfrm>
        </p:spPr>
        <p:txBody>
          <a:bodyPr/>
          <a:lstStyle/>
          <a:p>
            <a:pPr eaLnBrk="1"/>
            <a:r>
              <a:rPr lang="en-GB" altLang="en-US">
                <a:latin typeface="Grandview Display" panose="020B0502040204020203" pitchFamily="34" charset="0"/>
              </a:rPr>
              <a:t>English Language</a:t>
            </a:r>
            <a:br>
              <a:rPr lang="en-GB" altLang="en-US">
                <a:latin typeface="Grandview Display" panose="020B0502040204020203" pitchFamily="34" charset="0"/>
              </a:rPr>
            </a:br>
            <a:r>
              <a:rPr lang="en-GB" altLang="en-US">
                <a:latin typeface="Grandview Display" panose="020B0502040204020203" pitchFamily="34" charset="0"/>
              </a:rPr>
              <a:t>AQA</a:t>
            </a:r>
          </a:p>
        </p:txBody>
      </p:sp>
      <p:sp>
        <p:nvSpPr>
          <p:cNvPr id="6" name="Subtitle 2">
            <a:extLst>
              <a:ext uri="{FF2B5EF4-FFF2-40B4-BE49-F238E27FC236}">
                <a16:creationId xmlns:a16="http://schemas.microsoft.com/office/drawing/2014/main" id="{55B0CE31-FFA5-9925-E04F-790159B8A833}"/>
              </a:ext>
            </a:extLst>
          </p:cNvPr>
          <p:cNvSpPr txBox="1">
            <a:spLocks noGrp="1"/>
          </p:cNvSpPr>
          <p:nvPr>
            <p:ph type="subTitle" idx="1"/>
          </p:nvPr>
        </p:nvSpPr>
        <p:spPr>
          <a:xfrm>
            <a:off x="900113" y="4300538"/>
            <a:ext cx="4357687" cy="1314449"/>
          </a:xfrm>
        </p:spPr>
        <p:txBody>
          <a:bodyPr vert="horz" lIns="91440" tIns="45720" rIns="91440" bIns="45720" rtlCol="0" anchor="t">
            <a:normAutofit fontScale="92500" lnSpcReduction="10000"/>
          </a:bodyPr>
          <a:lstStyle/>
          <a:p>
            <a:pPr>
              <a:buFont typeface="Arial" pitchFamily="34"/>
              <a:defRPr/>
            </a:pPr>
            <a:r>
              <a:rPr lang="en-GB"/>
              <a:t>Paper 1 – Explorations in Creative Reading and Writing</a:t>
            </a:r>
            <a:endParaRPr lang="en-US"/>
          </a:p>
          <a:p>
            <a:pPr>
              <a:defRPr/>
            </a:pPr>
            <a:r>
              <a:rPr lang="en-GB"/>
              <a:t>Paper 2 – Writers' viewpoints and perspectives</a:t>
            </a:r>
          </a:p>
        </p:txBody>
      </p:sp>
      <p:cxnSp>
        <p:nvCxnSpPr>
          <p:cNvPr id="5127" name="Straight Connector 12">
            <a:extLst>
              <a:ext uri="{FF2B5EF4-FFF2-40B4-BE49-F238E27FC236}">
                <a16:creationId xmlns:a16="http://schemas.microsoft.com/office/drawing/2014/main" id="{B8894C7E-E3A1-5F89-2EF8-0A94A60377C6}"/>
              </a:ext>
              <a:ext uri="{C183D7F6-B498-43B3-948B-1728B52AA6E4}">
                <adec:decorative xmlns:adec="http://schemas.microsoft.com/office/drawing/2017/decorative" val="1"/>
              </a:ext>
            </a:extLst>
          </p:cNvPr>
          <p:cNvCxnSpPr>
            <a:cxnSpLocks noMove="1" noResize="1"/>
          </p:cNvCxnSpPr>
          <p:nvPr/>
        </p:nvCxnSpPr>
        <p:spPr bwMode="auto">
          <a:xfrm>
            <a:off x="536575" y="5780088"/>
            <a:ext cx="5130800" cy="0"/>
          </a:xfrm>
          <a:prstGeom prst="straightConnector1">
            <a:avLst/>
          </a:prstGeom>
          <a:noFill/>
          <a:ln w="76196">
            <a:solidFill>
              <a:srgbClr val="1973EB"/>
            </a:solidFill>
            <a:miter lim="800000"/>
            <a:headEnd/>
            <a:tailEnd/>
          </a:ln>
          <a:extLst>
            <a:ext uri="{909E8E84-426E-40DD-AFC4-6F175D3DCCD1}">
              <a14:hiddenFill xmlns:a14="http://schemas.microsoft.com/office/drawing/2010/main">
                <a:noFill/>
              </a14:hiddenFill>
            </a:ext>
          </a:extLst>
        </p:spPr>
      </p:cxnSp>
      <p:pic>
        <p:nvPicPr>
          <p:cNvPr id="5128" name="Picture 5">
            <a:extLst>
              <a:ext uri="{FF2B5EF4-FFF2-40B4-BE49-F238E27FC236}">
                <a16:creationId xmlns:a16="http://schemas.microsoft.com/office/drawing/2014/main" id="{EFDB138C-6EF8-95D2-BB4A-BF93A41510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100" y="271463"/>
            <a:ext cx="2708275"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7">
            <a:extLst>
              <a:ext uri="{FF2B5EF4-FFF2-40B4-BE49-F238E27FC236}">
                <a16:creationId xmlns:a16="http://schemas.microsoft.com/office/drawing/2014/main" id="{2EA7BDD1-F2D9-6EE5-46E3-326C154329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2088" y="2274888"/>
            <a:ext cx="2841625" cy="427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ubtitle 2">
            <a:extLst>
              <a:ext uri="{FF2B5EF4-FFF2-40B4-BE49-F238E27FC236}">
                <a16:creationId xmlns:a16="http://schemas.microsoft.com/office/drawing/2014/main" id="{3934DE61-28AB-6D98-F459-C41A8211B0CC}"/>
              </a:ext>
            </a:extLst>
          </p:cNvPr>
          <p:cNvSpPr txBox="1"/>
          <p:nvPr/>
        </p:nvSpPr>
        <p:spPr>
          <a:xfrm>
            <a:off x="8969375" y="271463"/>
            <a:ext cx="3092450" cy="1566862"/>
          </a:xfrm>
          <a:prstGeom prst="rect">
            <a:avLst/>
          </a:prstGeom>
          <a:noFill/>
          <a:ln cap="flat">
            <a:noFill/>
          </a:ln>
        </p:spPr>
        <p:txBody>
          <a:bodyPr anchor="b" anchorCtr="1">
            <a:normAutofit/>
          </a:bodyPr>
          <a:lstStyle/>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Grandview Display"/>
              </a:rPr>
              <a:t>Section a – reading section - </a:t>
            </a:r>
          </a:p>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Grandview Display"/>
              </a:rPr>
              <a:t>40 marks – </a:t>
            </a:r>
          </a:p>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Grandview Display"/>
              </a:rPr>
              <a:t>4 questions</a:t>
            </a:r>
          </a:p>
        </p:txBody>
      </p:sp>
      <p:sp>
        <p:nvSpPr>
          <p:cNvPr id="11" name="Subtitle 2">
            <a:extLst>
              <a:ext uri="{FF2B5EF4-FFF2-40B4-BE49-F238E27FC236}">
                <a16:creationId xmlns:a16="http://schemas.microsoft.com/office/drawing/2014/main" id="{A2369A20-BF92-DD8A-CA3D-52B8B136DE58}"/>
              </a:ext>
            </a:extLst>
          </p:cNvPr>
          <p:cNvSpPr txBox="1"/>
          <p:nvPr/>
        </p:nvSpPr>
        <p:spPr>
          <a:xfrm>
            <a:off x="6070600" y="4608513"/>
            <a:ext cx="3090863" cy="1566862"/>
          </a:xfrm>
          <a:prstGeom prst="rect">
            <a:avLst/>
          </a:prstGeom>
          <a:noFill/>
          <a:ln cap="flat">
            <a:noFill/>
          </a:ln>
        </p:spPr>
        <p:txBody>
          <a:bodyPr anchor="b" anchorCtr="1">
            <a:normAutofit/>
          </a:bodyPr>
          <a:lstStyle/>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Grandview Display"/>
              </a:rPr>
              <a:t>Section b –writing section -  </a:t>
            </a:r>
          </a:p>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Grandview Display"/>
              </a:rPr>
              <a:t>40 marks – </a:t>
            </a:r>
          </a:p>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Grandview Display"/>
              </a:rPr>
              <a:t>1 question</a:t>
            </a: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8">
            <a:extLst>
              <a:ext uri="{FF2B5EF4-FFF2-40B4-BE49-F238E27FC236}">
                <a16:creationId xmlns:a16="http://schemas.microsoft.com/office/drawing/2014/main" id="{78F259F6-7676-453B-2E75-E608427C2CFC}"/>
              </a:ext>
              <a:ext uri="{C183D7F6-B498-43B3-948B-1728B52AA6E4}">
                <adec:decorative xmlns:adec="http://schemas.microsoft.com/office/drawing/2017/decorative" val="1"/>
              </a:ext>
            </a:extLst>
          </p:cNvPr>
          <p:cNvSpPr>
            <a:spLocks noMove="1" noResize="1" noChangeArrowheads="1"/>
          </p:cNvSpPr>
          <p:nvPr/>
        </p:nvSpPr>
        <p:spPr bwMode="auto">
          <a:xfrm>
            <a:off x="0" y="0"/>
            <a:ext cx="12192000" cy="6858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pic>
        <p:nvPicPr>
          <p:cNvPr id="6147" name="Picture 3" descr="A splash of colors on a white surface">
            <a:extLst>
              <a:ext uri="{FF2B5EF4-FFF2-40B4-BE49-F238E27FC236}">
                <a16:creationId xmlns:a16="http://schemas.microsoft.com/office/drawing/2014/main" id="{2A4EE028-3D7C-62B1-084C-9C3B908BC4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885" b="21115"/>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Rectangle 10">
            <a:extLst>
              <a:ext uri="{FF2B5EF4-FFF2-40B4-BE49-F238E27FC236}">
                <a16:creationId xmlns:a16="http://schemas.microsoft.com/office/drawing/2014/main" id="{7F5E169B-258A-B029-FE7C-DEC76913DE20}"/>
              </a:ext>
              <a:ext uri="{C183D7F6-B498-43B3-948B-1728B52AA6E4}">
                <adec:decorative xmlns:adec="http://schemas.microsoft.com/office/drawing/2017/decorative" val="1"/>
              </a:ext>
            </a:extLst>
          </p:cNvPr>
          <p:cNvSpPr>
            <a:spLocks noMove="1" noResize="1" noChangeArrowheads="1"/>
          </p:cNvSpPr>
          <p:nvPr/>
        </p:nvSpPr>
        <p:spPr bwMode="auto">
          <a:xfrm>
            <a:off x="533400" y="1066800"/>
            <a:ext cx="5129213" cy="472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sp>
        <p:nvSpPr>
          <p:cNvPr id="6149" name="Title 1">
            <a:extLst>
              <a:ext uri="{FF2B5EF4-FFF2-40B4-BE49-F238E27FC236}">
                <a16:creationId xmlns:a16="http://schemas.microsoft.com/office/drawing/2014/main" id="{91A52C50-0AE1-B442-3410-7798BA844246}"/>
              </a:ext>
            </a:extLst>
          </p:cNvPr>
          <p:cNvSpPr txBox="1">
            <a:spLocks noGrp="1" noChangeArrowheads="1"/>
          </p:cNvSpPr>
          <p:nvPr>
            <p:ph type="ctrTitle"/>
          </p:nvPr>
        </p:nvSpPr>
        <p:spPr>
          <a:xfrm>
            <a:off x="858838" y="1187450"/>
            <a:ext cx="4360862" cy="2738438"/>
          </a:xfrm>
        </p:spPr>
        <p:txBody>
          <a:bodyPr/>
          <a:lstStyle/>
          <a:p>
            <a:pPr eaLnBrk="1"/>
            <a:r>
              <a:rPr lang="en-GB" altLang="en-US">
                <a:latin typeface="Grandview Display" panose="020B0502040204020203" pitchFamily="34" charset="0"/>
              </a:rPr>
              <a:t>English Literature</a:t>
            </a:r>
            <a:br>
              <a:rPr lang="en-GB" altLang="en-US">
                <a:latin typeface="Grandview Display" panose="020B0502040204020203" pitchFamily="34" charset="0"/>
              </a:rPr>
            </a:br>
            <a:r>
              <a:rPr lang="en-GB" altLang="en-US">
                <a:latin typeface="Grandview Display" panose="020B0502040204020203" pitchFamily="34" charset="0"/>
              </a:rPr>
              <a:t>AQA</a:t>
            </a:r>
          </a:p>
        </p:txBody>
      </p:sp>
      <p:sp>
        <p:nvSpPr>
          <p:cNvPr id="6" name="Subtitle 2">
            <a:extLst>
              <a:ext uri="{FF2B5EF4-FFF2-40B4-BE49-F238E27FC236}">
                <a16:creationId xmlns:a16="http://schemas.microsoft.com/office/drawing/2014/main" id="{2F38BBCA-20B8-F587-7F76-941F299032AC}"/>
              </a:ext>
            </a:extLst>
          </p:cNvPr>
          <p:cNvSpPr txBox="1">
            <a:spLocks noGrp="1"/>
          </p:cNvSpPr>
          <p:nvPr>
            <p:ph type="subTitle" idx="1"/>
          </p:nvPr>
        </p:nvSpPr>
        <p:spPr>
          <a:xfrm>
            <a:off x="862943" y="4062722"/>
            <a:ext cx="4366979" cy="1466541"/>
          </a:xfrm>
        </p:spPr>
        <p:txBody>
          <a:bodyPr vert="horz" lIns="91440" tIns="45720" rIns="91440" bIns="45720" rtlCol="0" anchor="t">
            <a:normAutofit/>
          </a:bodyPr>
          <a:lstStyle/>
          <a:p>
            <a:pPr>
              <a:lnSpc>
                <a:spcPct val="110000"/>
              </a:lnSpc>
              <a:defRPr/>
            </a:pPr>
            <a:r>
              <a:rPr lang="en-GB" sz="1700"/>
              <a:t>Paper 1 – </a:t>
            </a:r>
            <a:r>
              <a:rPr lang="en-GB" sz="1700" i="1"/>
              <a:t>Macbeth</a:t>
            </a:r>
            <a:r>
              <a:rPr lang="en-GB" sz="1700"/>
              <a:t> and </a:t>
            </a:r>
            <a:r>
              <a:rPr lang="en-GB" sz="1700" i="1"/>
              <a:t>A Christmas Carol</a:t>
            </a:r>
          </a:p>
          <a:p>
            <a:pPr eaLnBrk="1" fontAlgn="auto">
              <a:lnSpc>
                <a:spcPct val="110000"/>
              </a:lnSpc>
              <a:spcAft>
                <a:spcPts val="0"/>
              </a:spcAft>
              <a:buFont typeface="Arial" pitchFamily="34"/>
              <a:buNone/>
              <a:defRPr/>
            </a:pPr>
            <a:r>
              <a:rPr lang="en-GB" sz="1700"/>
              <a:t>Paper 2 – </a:t>
            </a:r>
            <a:r>
              <a:rPr lang="en-GB" sz="1700" i="1"/>
              <a:t>An Inspector Calls</a:t>
            </a:r>
            <a:r>
              <a:rPr lang="en-GB" sz="1700"/>
              <a:t>, Seen Poetry and Unseen Poetry</a:t>
            </a:r>
          </a:p>
        </p:txBody>
      </p:sp>
      <p:cxnSp>
        <p:nvCxnSpPr>
          <p:cNvPr id="6151" name="Straight Connector 12">
            <a:extLst>
              <a:ext uri="{FF2B5EF4-FFF2-40B4-BE49-F238E27FC236}">
                <a16:creationId xmlns:a16="http://schemas.microsoft.com/office/drawing/2014/main" id="{BDD38207-4868-0230-F3CF-A3F0B63DBFAF}"/>
              </a:ext>
              <a:ext uri="{C183D7F6-B498-43B3-948B-1728B52AA6E4}">
                <adec:decorative xmlns:adec="http://schemas.microsoft.com/office/drawing/2017/decorative" val="1"/>
              </a:ext>
            </a:extLst>
          </p:cNvPr>
          <p:cNvCxnSpPr>
            <a:cxnSpLocks noMove="1" noResize="1"/>
          </p:cNvCxnSpPr>
          <p:nvPr/>
        </p:nvCxnSpPr>
        <p:spPr bwMode="auto">
          <a:xfrm>
            <a:off x="536575" y="5780088"/>
            <a:ext cx="5130800" cy="0"/>
          </a:xfrm>
          <a:prstGeom prst="straightConnector1">
            <a:avLst/>
          </a:prstGeom>
          <a:noFill/>
          <a:ln w="76196">
            <a:solidFill>
              <a:srgbClr val="1973EB"/>
            </a:solidFill>
            <a:miter lim="800000"/>
            <a:headEnd/>
            <a:tailEnd/>
          </a:ln>
          <a:extLst>
            <a:ext uri="{909E8E84-426E-40DD-AFC4-6F175D3DCCD1}">
              <a14:hiddenFill xmlns:a14="http://schemas.microsoft.com/office/drawing/2010/main">
                <a:noFill/>
              </a14:hiddenFill>
            </a:ext>
          </a:extLst>
        </p:spPr>
      </p:cxnSp>
      <p:sp>
        <p:nvSpPr>
          <p:cNvPr id="8" name="Subtitle 2">
            <a:extLst>
              <a:ext uri="{FF2B5EF4-FFF2-40B4-BE49-F238E27FC236}">
                <a16:creationId xmlns:a16="http://schemas.microsoft.com/office/drawing/2014/main" id="{D39AFD26-6DD8-CF22-980D-E3B16436C15E}"/>
              </a:ext>
            </a:extLst>
          </p:cNvPr>
          <p:cNvSpPr txBox="1"/>
          <p:nvPr/>
        </p:nvSpPr>
        <p:spPr>
          <a:xfrm>
            <a:off x="9688513" y="271463"/>
            <a:ext cx="2373312" cy="3070225"/>
          </a:xfrm>
          <a:prstGeom prst="rect">
            <a:avLst/>
          </a:prstGeom>
          <a:noFill/>
          <a:ln cap="flat">
            <a:noFill/>
          </a:ln>
        </p:spPr>
        <p:txBody>
          <a:bodyPr anchor="b">
            <a:normAutofit/>
          </a:bodyPr>
          <a:lstStyle/>
          <a:p>
            <a:pPr algn="ctr" eaLnBrk="1" fontAlgn="auto" hangingPunct="1">
              <a:lnSpc>
                <a:spcPct val="11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30 marks for each essay</a:t>
            </a:r>
          </a:p>
          <a:p>
            <a:pPr eaLnBrk="1" fontAlgn="auto" hangingPunct="1">
              <a:lnSpc>
                <a:spcPct val="11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Ao1 – argument/personal response</a:t>
            </a:r>
          </a:p>
          <a:p>
            <a:pPr eaLnBrk="1" fontAlgn="auto" hangingPunct="1">
              <a:lnSpc>
                <a:spcPct val="11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Ao2 – close analysis</a:t>
            </a:r>
          </a:p>
          <a:p>
            <a:pPr eaLnBrk="1" fontAlgn="auto" hangingPunct="1">
              <a:lnSpc>
                <a:spcPct val="11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Ao3 – context and concept</a:t>
            </a:r>
          </a:p>
        </p:txBody>
      </p:sp>
      <p:pic>
        <p:nvPicPr>
          <p:cNvPr id="6153" name="Picture 6">
            <a:extLst>
              <a:ext uri="{FF2B5EF4-FFF2-40B4-BE49-F238E27FC236}">
                <a16:creationId xmlns:a16="http://schemas.microsoft.com/office/drawing/2014/main" id="{BAA29086-3A0D-DBCB-058B-89DCEA86BB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6013" y="192088"/>
            <a:ext cx="3248025"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ubtitle 2">
            <a:extLst>
              <a:ext uri="{FF2B5EF4-FFF2-40B4-BE49-F238E27FC236}">
                <a16:creationId xmlns:a16="http://schemas.microsoft.com/office/drawing/2014/main" id="{8B717901-0394-B532-3288-8F7031CE45F3}"/>
              </a:ext>
            </a:extLst>
          </p:cNvPr>
          <p:cNvSpPr txBox="1"/>
          <p:nvPr/>
        </p:nvSpPr>
        <p:spPr>
          <a:xfrm>
            <a:off x="9275763" y="3524250"/>
            <a:ext cx="2373312" cy="3070225"/>
          </a:xfrm>
          <a:prstGeom prst="rect">
            <a:avLst/>
          </a:prstGeom>
          <a:noFill/>
          <a:ln cap="flat">
            <a:noFill/>
          </a:ln>
        </p:spPr>
        <p:txBody>
          <a:bodyPr anchor="b">
            <a:normAutofit/>
          </a:bodyPr>
          <a:lstStyle/>
          <a:p>
            <a:pPr algn="ct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30 marks for section a &amp; B</a:t>
            </a:r>
          </a:p>
          <a:p>
            <a:pP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SECTION C – UNSEEN POETRY</a:t>
            </a:r>
          </a:p>
          <a:p>
            <a:pP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24 MARKER – 1 POEM</a:t>
            </a:r>
          </a:p>
          <a:p>
            <a:pPr eaLnBrk="1" fontAlgn="auto" hangingPunct="1">
              <a:lnSpc>
                <a:spcPct val="120000"/>
              </a:lnSpc>
              <a:spcBef>
                <a:spcPts val="1000"/>
              </a:spcBef>
              <a:spcAft>
                <a:spcPts val="0"/>
              </a:spcAft>
              <a:defRPr sz="1800" b="0" i="0" u="none" strike="noStrike" kern="0" cap="none" spc="0" baseline="0">
                <a:solidFill>
                  <a:srgbClr val="000000"/>
                </a:solidFill>
                <a:uFillTx/>
              </a:defRPr>
            </a:pPr>
            <a:r>
              <a:rPr lang="en-GB" sz="1700" b="1" cap="all" spc="300">
                <a:solidFill>
                  <a:srgbClr val="000000"/>
                </a:solidFill>
                <a:latin typeface="Abadi ExtraLight" pitchFamily="34"/>
              </a:rPr>
              <a:t>8 MARKER - COMPARISON</a:t>
            </a:r>
          </a:p>
        </p:txBody>
      </p:sp>
      <p:pic>
        <p:nvPicPr>
          <p:cNvPr id="6155" name="Picture 15">
            <a:extLst>
              <a:ext uri="{FF2B5EF4-FFF2-40B4-BE49-F238E27FC236}">
                <a16:creationId xmlns:a16="http://schemas.microsoft.com/office/drawing/2014/main" id="{7246202C-56FE-E2DE-0754-3DF171FA06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88050" y="3597275"/>
            <a:ext cx="315595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a:extLst>
              <a:ext uri="{FF2B5EF4-FFF2-40B4-BE49-F238E27FC236}">
                <a16:creationId xmlns:a16="http://schemas.microsoft.com/office/drawing/2014/main" id="{F1E8A9B4-831C-0479-8AA0-79E427E500D3}"/>
              </a:ext>
              <a:ext uri="{C183D7F6-B498-43B3-948B-1728B52AA6E4}">
                <adec:decorative xmlns:adec="http://schemas.microsoft.com/office/drawing/2017/decorative" val="1"/>
              </a:ext>
            </a:extLst>
          </p:cNvPr>
          <p:cNvSpPr>
            <a:spLocks noMove="1" noResize="1" noChangeArrowheads="1"/>
          </p:cNvSpPr>
          <p:nvPr/>
        </p:nvSpPr>
        <p:spPr bwMode="auto">
          <a:xfrm>
            <a:off x="0" y="0"/>
            <a:ext cx="12192000" cy="6858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pic>
        <p:nvPicPr>
          <p:cNvPr id="7171" name="Picture 3" descr="A splash of colors on a white surface">
            <a:extLst>
              <a:ext uri="{FF2B5EF4-FFF2-40B4-BE49-F238E27FC236}">
                <a16:creationId xmlns:a16="http://schemas.microsoft.com/office/drawing/2014/main" id="{0CFA4B2C-8642-90A7-868C-954D06F08A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885" b="21115"/>
          <a:stretch>
            <a:fillRect/>
          </a:stretch>
        </p:blipFill>
        <p:spPr bwMode="auto">
          <a:xfrm>
            <a:off x="-1"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10">
            <a:extLst>
              <a:ext uri="{FF2B5EF4-FFF2-40B4-BE49-F238E27FC236}">
                <a16:creationId xmlns:a16="http://schemas.microsoft.com/office/drawing/2014/main" id="{3F7F2E4B-3CCF-6A23-DFF5-C5E1743928E9}"/>
              </a:ext>
              <a:ext uri="{C183D7F6-B498-43B3-948B-1728B52AA6E4}">
                <adec:decorative xmlns:adec="http://schemas.microsoft.com/office/drawing/2017/decorative" val="1"/>
              </a:ext>
            </a:extLst>
          </p:cNvPr>
          <p:cNvSpPr>
            <a:spLocks noMove="1" noResize="1" noChangeArrowheads="1"/>
          </p:cNvSpPr>
          <p:nvPr/>
        </p:nvSpPr>
        <p:spPr bwMode="auto">
          <a:xfrm>
            <a:off x="533400" y="1066800"/>
            <a:ext cx="5129213" cy="472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sp>
        <p:nvSpPr>
          <p:cNvPr id="7173" name="Title 1">
            <a:extLst>
              <a:ext uri="{FF2B5EF4-FFF2-40B4-BE49-F238E27FC236}">
                <a16:creationId xmlns:a16="http://schemas.microsoft.com/office/drawing/2014/main" id="{632A9654-0F70-FB94-0E34-42D99EAC8455}"/>
              </a:ext>
            </a:extLst>
          </p:cNvPr>
          <p:cNvSpPr txBox="1">
            <a:spLocks noGrp="1" noChangeArrowheads="1"/>
          </p:cNvSpPr>
          <p:nvPr>
            <p:ph type="ctrTitle"/>
          </p:nvPr>
        </p:nvSpPr>
        <p:spPr>
          <a:xfrm>
            <a:off x="838200" y="2058988"/>
            <a:ext cx="4359275" cy="2740025"/>
          </a:xfrm>
        </p:spPr>
        <p:txBody>
          <a:bodyPr anchorCtr="1"/>
          <a:lstStyle/>
          <a:p>
            <a:pPr algn="ctr" eaLnBrk="1"/>
            <a:r>
              <a:rPr lang="en-GB" altLang="en-US">
                <a:latin typeface="Grandview Display" panose="020B0502040204020203" pitchFamily="34" charset="0"/>
              </a:rPr>
              <a:t>When can students revise?</a:t>
            </a:r>
          </a:p>
        </p:txBody>
      </p:sp>
      <p:cxnSp>
        <p:nvCxnSpPr>
          <p:cNvPr id="7174" name="Straight Connector 12">
            <a:extLst>
              <a:ext uri="{FF2B5EF4-FFF2-40B4-BE49-F238E27FC236}">
                <a16:creationId xmlns:a16="http://schemas.microsoft.com/office/drawing/2014/main" id="{A01924D6-F27F-0104-E54E-7195A01E6E01}"/>
              </a:ext>
              <a:ext uri="{C183D7F6-B498-43B3-948B-1728B52AA6E4}">
                <adec:decorative xmlns:adec="http://schemas.microsoft.com/office/drawing/2017/decorative" val="1"/>
              </a:ext>
            </a:extLst>
          </p:cNvPr>
          <p:cNvCxnSpPr>
            <a:cxnSpLocks noMove="1" noResize="1"/>
          </p:cNvCxnSpPr>
          <p:nvPr/>
        </p:nvCxnSpPr>
        <p:spPr bwMode="auto">
          <a:xfrm>
            <a:off x="536575" y="5780088"/>
            <a:ext cx="5130800" cy="0"/>
          </a:xfrm>
          <a:prstGeom prst="straightConnector1">
            <a:avLst/>
          </a:prstGeom>
          <a:noFill/>
          <a:ln w="76196">
            <a:solidFill>
              <a:srgbClr val="1973EB"/>
            </a:solidFill>
            <a:miter lim="800000"/>
            <a:headEnd/>
            <a:tailEnd/>
          </a:ln>
          <a:extLst>
            <a:ext uri="{909E8E84-426E-40DD-AFC4-6F175D3DCCD1}">
              <a14:hiddenFill xmlns:a14="http://schemas.microsoft.com/office/drawing/2010/main">
                <a:noFill/>
              </a14:hiddenFill>
            </a:ext>
          </a:extLst>
        </p:spPr>
      </p:cxnSp>
      <p:sp>
        <p:nvSpPr>
          <p:cNvPr id="7175" name="Title 1">
            <a:extLst>
              <a:ext uri="{FF2B5EF4-FFF2-40B4-BE49-F238E27FC236}">
                <a16:creationId xmlns:a16="http://schemas.microsoft.com/office/drawing/2014/main" id="{BC0C809D-B8AD-C203-7801-C72783467596}"/>
              </a:ext>
            </a:extLst>
          </p:cNvPr>
          <p:cNvSpPr txBox="1">
            <a:spLocks noChangeArrowheads="1"/>
          </p:cNvSpPr>
          <p:nvPr/>
        </p:nvSpPr>
        <p:spPr bwMode="auto">
          <a:xfrm>
            <a:off x="7717535" y="2592465"/>
            <a:ext cx="3628831" cy="1933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eaLnBrk="1" hangingPunct="1">
              <a:lnSpc>
                <a:spcPct val="90000"/>
              </a:lnSpc>
            </a:pPr>
            <a:r>
              <a:rPr lang="en-GB" altLang="en-US" sz="2600" b="1">
                <a:solidFill>
                  <a:srgbClr val="000000"/>
                </a:solidFill>
                <a:latin typeface="Grandview Display"/>
              </a:rPr>
              <a:t>Monday Period 6</a:t>
            </a:r>
            <a:endParaRPr lang="en-GB" altLang="en-US" sz="2600" b="1">
              <a:solidFill>
                <a:srgbClr val="000000"/>
              </a:solidFill>
              <a:latin typeface="Grandview Display" panose="020B0502040204020203" pitchFamily="34" charset="0"/>
            </a:endParaRPr>
          </a:p>
          <a:p>
            <a:pPr>
              <a:lnSpc>
                <a:spcPct val="90000"/>
              </a:lnSpc>
            </a:pPr>
            <a:endParaRPr lang="en-GB" altLang="en-US" sz="2600">
              <a:solidFill>
                <a:srgbClr val="000000"/>
              </a:solidFill>
              <a:latin typeface="Grandview Display"/>
            </a:endParaRPr>
          </a:p>
          <a:p>
            <a:pPr>
              <a:lnSpc>
                <a:spcPct val="90000"/>
              </a:lnSpc>
            </a:pPr>
            <a:r>
              <a:rPr lang="en-GB" altLang="en-US" sz="2600">
                <a:solidFill>
                  <a:srgbClr val="000000"/>
                </a:solidFill>
                <a:latin typeface="Grandview Display"/>
              </a:rPr>
              <a:t>KS4 Intervention</a:t>
            </a:r>
            <a:endParaRPr lang="en-GB" altLang="en-US" sz="2600">
              <a:solidFill>
                <a:srgbClr val="000000"/>
              </a:solidFill>
              <a:latin typeface="Grandview Display" panose="020B0502040204020203" pitchFamily="34" charset="0"/>
            </a:endParaRP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a:extLst>
              <a:ext uri="{FF2B5EF4-FFF2-40B4-BE49-F238E27FC236}">
                <a16:creationId xmlns:a16="http://schemas.microsoft.com/office/drawing/2014/main" id="{A434CBA8-9A94-314A-265A-29D4E90F9B90}"/>
              </a:ext>
              <a:ext uri="{C183D7F6-B498-43B3-948B-1728B52AA6E4}">
                <adec:decorative xmlns:adec="http://schemas.microsoft.com/office/drawing/2017/decorative" val="1"/>
              </a:ext>
            </a:extLst>
          </p:cNvPr>
          <p:cNvSpPr>
            <a:spLocks noMove="1" noResize="1" noChangeArrowheads="1"/>
          </p:cNvSpPr>
          <p:nvPr/>
        </p:nvSpPr>
        <p:spPr bwMode="auto">
          <a:xfrm>
            <a:off x="0" y="0"/>
            <a:ext cx="12192000" cy="6858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pic>
        <p:nvPicPr>
          <p:cNvPr id="8195" name="Picture 3" descr="A splash of colors on a white surface">
            <a:extLst>
              <a:ext uri="{FF2B5EF4-FFF2-40B4-BE49-F238E27FC236}">
                <a16:creationId xmlns:a16="http://schemas.microsoft.com/office/drawing/2014/main" id="{1A6D9691-1BDE-7477-86F0-343DD3D4C8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885" b="21115"/>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Rectangle 10">
            <a:extLst>
              <a:ext uri="{FF2B5EF4-FFF2-40B4-BE49-F238E27FC236}">
                <a16:creationId xmlns:a16="http://schemas.microsoft.com/office/drawing/2014/main" id="{5BBA0FC5-DD91-5194-B1C9-98AA8DAD3486}"/>
              </a:ext>
              <a:ext uri="{C183D7F6-B498-43B3-948B-1728B52AA6E4}">
                <adec:decorative xmlns:adec="http://schemas.microsoft.com/office/drawing/2017/decorative" val="1"/>
              </a:ext>
            </a:extLst>
          </p:cNvPr>
          <p:cNvSpPr>
            <a:spLocks noMove="1" noResize="1" noChangeArrowheads="1"/>
          </p:cNvSpPr>
          <p:nvPr/>
        </p:nvSpPr>
        <p:spPr bwMode="auto">
          <a:xfrm>
            <a:off x="533400" y="1066800"/>
            <a:ext cx="5129213" cy="472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endParaRPr lang="en-US" altLang="en-US">
              <a:solidFill>
                <a:srgbClr val="FFFFFF"/>
              </a:solidFill>
              <a:latin typeface="Grandview Display" panose="020B0502040204020203" pitchFamily="34" charset="0"/>
            </a:endParaRPr>
          </a:p>
        </p:txBody>
      </p:sp>
      <p:sp>
        <p:nvSpPr>
          <p:cNvPr id="5" name="Title 1">
            <a:extLst>
              <a:ext uri="{FF2B5EF4-FFF2-40B4-BE49-F238E27FC236}">
                <a16:creationId xmlns:a16="http://schemas.microsoft.com/office/drawing/2014/main" id="{1BFB9B03-9A71-6BF6-8C09-0AE54753AEBC}"/>
              </a:ext>
            </a:extLst>
          </p:cNvPr>
          <p:cNvSpPr txBox="1">
            <a:spLocks noGrp="1"/>
          </p:cNvSpPr>
          <p:nvPr>
            <p:ph type="ctrTitle"/>
          </p:nvPr>
        </p:nvSpPr>
        <p:spPr>
          <a:xfrm>
            <a:off x="272065" y="3089275"/>
            <a:ext cx="5651881" cy="2738438"/>
          </a:xfrm>
        </p:spPr>
        <p:txBody>
          <a:bodyPr anchorCtr="1">
            <a:normAutofit fontScale="90000"/>
          </a:bodyPr>
          <a:lstStyle/>
          <a:p>
            <a:pPr algn="ctr" eaLnBrk="1" fontAlgn="auto">
              <a:spcBef>
                <a:spcPts val="0"/>
              </a:spcBef>
              <a:spcAft>
                <a:spcPts val="0"/>
              </a:spcAft>
              <a:defRPr/>
            </a:pPr>
            <a:r>
              <a:rPr lang="en-GB"/>
              <a:t>Key Tips for success</a:t>
            </a:r>
            <a:br>
              <a:rPr lang="en-GB"/>
            </a:br>
            <a:br>
              <a:rPr lang="en-GB"/>
            </a:br>
            <a:r>
              <a:rPr lang="en-GB" i="1"/>
              <a:t>You are your greatest strength</a:t>
            </a:r>
            <a:br>
              <a:rPr lang="en-GB"/>
            </a:br>
            <a:endParaRPr lang="en-GB"/>
          </a:p>
        </p:txBody>
      </p:sp>
      <p:cxnSp>
        <p:nvCxnSpPr>
          <p:cNvPr id="8198" name="Straight Connector 12">
            <a:extLst>
              <a:ext uri="{FF2B5EF4-FFF2-40B4-BE49-F238E27FC236}">
                <a16:creationId xmlns:a16="http://schemas.microsoft.com/office/drawing/2014/main" id="{14A6F8F2-0DB6-A6C1-C3B1-E376ADA424CE}"/>
              </a:ext>
              <a:ext uri="{C183D7F6-B498-43B3-948B-1728B52AA6E4}">
                <adec:decorative xmlns:adec="http://schemas.microsoft.com/office/drawing/2017/decorative" val="1"/>
              </a:ext>
            </a:extLst>
          </p:cNvPr>
          <p:cNvCxnSpPr>
            <a:cxnSpLocks noMove="1" noResize="1"/>
          </p:cNvCxnSpPr>
          <p:nvPr/>
        </p:nvCxnSpPr>
        <p:spPr bwMode="auto">
          <a:xfrm>
            <a:off x="536575" y="5780088"/>
            <a:ext cx="5130800" cy="0"/>
          </a:xfrm>
          <a:prstGeom prst="straightConnector1">
            <a:avLst/>
          </a:prstGeom>
          <a:noFill/>
          <a:ln w="76196">
            <a:solidFill>
              <a:srgbClr val="1973EB"/>
            </a:solidFill>
            <a:miter lim="800000"/>
            <a:headEnd/>
            <a:tailEnd/>
          </a:ln>
          <a:extLst>
            <a:ext uri="{909E8E84-426E-40DD-AFC4-6F175D3DCCD1}">
              <a14:hiddenFill xmlns:a14="http://schemas.microsoft.com/office/drawing/2010/main">
                <a:noFill/>
              </a14:hiddenFill>
            </a:ext>
          </a:extLst>
        </p:spPr>
      </p:cxnSp>
      <p:sp>
        <p:nvSpPr>
          <p:cNvPr id="7" name="Title 1">
            <a:extLst>
              <a:ext uri="{FF2B5EF4-FFF2-40B4-BE49-F238E27FC236}">
                <a16:creationId xmlns:a16="http://schemas.microsoft.com/office/drawing/2014/main" id="{EAEDA457-9A6E-0356-68B4-9F5817EC0797}"/>
              </a:ext>
            </a:extLst>
          </p:cNvPr>
          <p:cNvSpPr txBox="1"/>
          <p:nvPr/>
        </p:nvSpPr>
        <p:spPr>
          <a:xfrm>
            <a:off x="7472363" y="357188"/>
            <a:ext cx="4360862" cy="4441825"/>
          </a:xfrm>
          <a:prstGeom prst="rect">
            <a:avLst/>
          </a:prstGeom>
          <a:noFill/>
          <a:ln cap="flat">
            <a:noFill/>
          </a:ln>
        </p:spPr>
        <p:txBody>
          <a:bodyPr>
            <a:normAutofit/>
          </a:bodyPr>
          <a:lstStyle/>
          <a:p>
            <a:pPr marL="514350" indent="-514350" eaLnBrk="1" fontAlgn="auto" hangingPunct="1">
              <a:lnSpc>
                <a:spcPct val="90000"/>
              </a:lnSpc>
              <a:spcBef>
                <a:spcPts val="0"/>
              </a:spcBef>
              <a:spcAft>
                <a:spcPts val="0"/>
              </a:spcAft>
              <a:buFontTx/>
              <a:buAutoNum type="arabicPeriod"/>
              <a:defRPr sz="1800" b="0" i="0" u="none" strike="noStrike" kern="0" cap="none" spc="0" baseline="0">
                <a:solidFill>
                  <a:srgbClr val="000000"/>
                </a:solidFill>
                <a:uFillTx/>
              </a:defRPr>
            </a:pPr>
            <a:r>
              <a:rPr lang="en-GB" sz="2600" b="1">
                <a:solidFill>
                  <a:srgbClr val="000000"/>
                </a:solidFill>
                <a:latin typeface="Grandview Display"/>
              </a:rPr>
              <a:t>Don’t leave your revision to the last minute. Small nuggets every day.</a:t>
            </a:r>
          </a:p>
          <a:p>
            <a:pPr marL="457200" indent="-457200" eaLnBrk="1" fontAlgn="auto" hangingPunct="1">
              <a:lnSpc>
                <a:spcPct val="90000"/>
              </a:lnSpc>
              <a:spcBef>
                <a:spcPts val="0"/>
              </a:spcBef>
              <a:spcAft>
                <a:spcPts val="0"/>
              </a:spcAft>
              <a:buFontTx/>
              <a:buAutoNum type="arabicPeriod"/>
              <a:defRPr sz="1800" b="0" i="0" u="none" strike="noStrike" kern="0" cap="none" spc="0" baseline="0">
                <a:solidFill>
                  <a:srgbClr val="000000"/>
                </a:solidFill>
                <a:uFillTx/>
              </a:defRPr>
            </a:pPr>
            <a:endParaRPr lang="en-GB" sz="2600" b="1" kern="0">
              <a:solidFill>
                <a:srgbClr val="000000"/>
              </a:solidFill>
              <a:latin typeface="Grandview Display"/>
            </a:endParaRPr>
          </a:p>
          <a:p>
            <a:pPr marL="457200" indent="-457200" eaLnBrk="1" fontAlgn="auto" hangingPunct="1">
              <a:lnSpc>
                <a:spcPct val="90000"/>
              </a:lnSpc>
              <a:spcBef>
                <a:spcPts val="0"/>
              </a:spcBef>
              <a:spcAft>
                <a:spcPts val="0"/>
              </a:spcAft>
              <a:buFontTx/>
              <a:buAutoNum type="arabicPeriod"/>
              <a:defRPr sz="1800" b="0" i="0" u="none" strike="noStrike" kern="0" cap="none" spc="0" baseline="0">
                <a:solidFill>
                  <a:srgbClr val="000000"/>
                </a:solidFill>
                <a:uFillTx/>
              </a:defRPr>
            </a:pPr>
            <a:r>
              <a:rPr lang="en-GB" sz="2600" b="1">
                <a:solidFill>
                  <a:srgbClr val="000000"/>
                </a:solidFill>
                <a:latin typeface="Grandview Display"/>
              </a:rPr>
              <a:t>Interleave your topic revision to support you in shifting between questions on a paper.</a:t>
            </a:r>
          </a:p>
          <a:p>
            <a:pPr marL="457200" indent="-457200" eaLnBrk="1" fontAlgn="auto" hangingPunct="1">
              <a:lnSpc>
                <a:spcPct val="90000"/>
              </a:lnSpc>
              <a:spcBef>
                <a:spcPts val="0"/>
              </a:spcBef>
              <a:spcAft>
                <a:spcPts val="0"/>
              </a:spcAft>
              <a:buFontTx/>
              <a:buAutoNum type="arabicPeriod"/>
              <a:defRPr sz="1800" b="0" i="0" u="none" strike="noStrike" kern="0" cap="none" spc="0" baseline="0">
                <a:solidFill>
                  <a:srgbClr val="000000"/>
                </a:solidFill>
                <a:uFillTx/>
              </a:defRPr>
            </a:pPr>
            <a:endParaRPr lang="en-GB" sz="2600" b="1" kern="0">
              <a:solidFill>
                <a:srgbClr val="000000"/>
              </a:solidFill>
              <a:latin typeface="Grandview Display"/>
            </a:endParaRPr>
          </a:p>
          <a:p>
            <a:pPr marL="457200" indent="-457200" eaLnBrk="1" fontAlgn="auto" hangingPunct="1">
              <a:lnSpc>
                <a:spcPct val="90000"/>
              </a:lnSpc>
              <a:spcBef>
                <a:spcPts val="0"/>
              </a:spcBef>
              <a:spcAft>
                <a:spcPts val="0"/>
              </a:spcAft>
              <a:buFontTx/>
              <a:buAutoNum type="arabicPeriod"/>
              <a:defRPr sz="1800" b="0" i="0" u="none" strike="noStrike" kern="0" cap="none" spc="0" baseline="0">
                <a:solidFill>
                  <a:srgbClr val="000000"/>
                </a:solidFill>
                <a:uFillTx/>
              </a:defRPr>
            </a:pPr>
            <a:r>
              <a:rPr lang="en-GB" sz="2600" b="1" kern="0">
                <a:solidFill>
                  <a:srgbClr val="000000"/>
                </a:solidFill>
                <a:latin typeface="Grandview Display"/>
              </a:rPr>
              <a:t>Stamina – practice timed question. Pace and timing is your greatest asset.</a:t>
            </a:r>
          </a:p>
          <a:p>
            <a:pPr marL="457200" indent="-457200" eaLnBrk="1" fontAlgn="auto" hangingPunct="1">
              <a:lnSpc>
                <a:spcPct val="90000"/>
              </a:lnSpc>
              <a:spcBef>
                <a:spcPts val="0"/>
              </a:spcBef>
              <a:spcAft>
                <a:spcPts val="0"/>
              </a:spcAft>
              <a:buFontTx/>
              <a:buAutoNum type="arabicPeriod"/>
              <a:defRPr sz="1800" b="0" i="0" u="none" strike="noStrike" kern="0" cap="none" spc="0" baseline="0">
                <a:solidFill>
                  <a:srgbClr val="000000"/>
                </a:solidFill>
                <a:uFillTx/>
              </a:defRPr>
            </a:pPr>
            <a:endParaRPr lang="en-GB" sz="2500">
              <a:solidFill>
                <a:srgbClr val="000000"/>
              </a:solidFill>
              <a:latin typeface="Grandview Display"/>
            </a:endParaRPr>
          </a:p>
          <a:p>
            <a:pPr eaLnBrk="1" fontAlgn="auto" hangingPunct="1">
              <a:lnSpc>
                <a:spcPct val="90000"/>
              </a:lnSpc>
              <a:spcBef>
                <a:spcPts val="0"/>
              </a:spcBef>
              <a:spcAft>
                <a:spcPts val="0"/>
              </a:spcAft>
              <a:defRPr sz="1800" b="0" i="0" u="none" strike="noStrike" kern="0" cap="none" spc="0" baseline="0">
                <a:solidFill>
                  <a:srgbClr val="000000"/>
                </a:solidFill>
                <a:uFillTx/>
              </a:defRPr>
            </a:pPr>
            <a:endParaRPr lang="en-GB" sz="2500" b="1">
              <a:solidFill>
                <a:srgbClr val="000000"/>
              </a:solidFill>
              <a:latin typeface="Grandview Display"/>
            </a:endParaRPr>
          </a:p>
        </p:txBody>
      </p:sp>
      <p:sp>
        <p:nvSpPr>
          <p:cNvPr id="8200" name="TextBox 7">
            <a:extLst>
              <a:ext uri="{FF2B5EF4-FFF2-40B4-BE49-F238E27FC236}">
                <a16:creationId xmlns:a16="http://schemas.microsoft.com/office/drawing/2014/main" id="{9A23396F-AC17-77A4-C700-5DEBECF59EC8}"/>
              </a:ext>
            </a:extLst>
          </p:cNvPr>
          <p:cNvSpPr txBox="1">
            <a:spLocks noChangeArrowheads="1"/>
          </p:cNvSpPr>
          <p:nvPr/>
        </p:nvSpPr>
        <p:spPr bwMode="auto">
          <a:xfrm>
            <a:off x="5925015" y="5102806"/>
            <a:ext cx="6161088"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eaLnBrk="1" hangingPunct="1"/>
            <a:r>
              <a:rPr lang="en-GB" altLang="en-US" sz="2200" b="1"/>
              <a:t>COMMON MISCONCEPTION – </a:t>
            </a:r>
          </a:p>
          <a:p>
            <a:pPr eaLnBrk="1" hangingPunct="1"/>
            <a:r>
              <a:rPr lang="en-GB" altLang="en-US" sz="2200" b="1">
                <a:latin typeface="Aptos"/>
              </a:rPr>
              <a:t>Examiners want to hear your PERSONAL INTERPRETATION not a translation of a Social Media analysis, or a memorised revision guide.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ADE37-359A-2052-584F-B7F369044CC8}"/>
              </a:ext>
            </a:extLst>
          </p:cNvPr>
          <p:cNvSpPr>
            <a:spLocks noGrp="1"/>
          </p:cNvSpPr>
          <p:nvPr>
            <p:ph type="ctrTitle"/>
          </p:nvPr>
        </p:nvSpPr>
        <p:spPr/>
        <p:txBody>
          <a:bodyPr/>
          <a:lstStyle/>
          <a:p>
            <a:r>
              <a:rPr lang="en-GB"/>
              <a:t>Year 11 Science</a:t>
            </a:r>
          </a:p>
        </p:txBody>
      </p:sp>
      <p:sp>
        <p:nvSpPr>
          <p:cNvPr id="3" name="Subtitle 2">
            <a:extLst>
              <a:ext uri="{FF2B5EF4-FFF2-40B4-BE49-F238E27FC236}">
                <a16:creationId xmlns:a16="http://schemas.microsoft.com/office/drawing/2014/main" id="{D0E6EA9E-FF7E-F63E-3906-A45AAB1ACE01}"/>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44CA9FE7-B83B-3369-2C51-61EB308BBA21}"/>
              </a:ext>
            </a:extLst>
          </p:cNvPr>
          <p:cNvPicPr>
            <a:picLocks noChangeAspect="1"/>
          </p:cNvPicPr>
          <p:nvPr/>
        </p:nvPicPr>
        <p:blipFill>
          <a:blip r:embed="rId2"/>
          <a:stretch>
            <a:fillRect/>
          </a:stretch>
        </p:blipFill>
        <p:spPr>
          <a:xfrm>
            <a:off x="4912345" y="3602657"/>
            <a:ext cx="2571750" cy="2143125"/>
          </a:xfrm>
          <a:prstGeom prst="rect">
            <a:avLst/>
          </a:prstGeom>
        </p:spPr>
      </p:pic>
    </p:spTree>
    <p:extLst>
      <p:ext uri="{BB962C8B-B14F-4D97-AF65-F5344CB8AC3E}">
        <p14:creationId xmlns:p14="http://schemas.microsoft.com/office/powerpoint/2010/main" val="21996559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57C5F-D595-6EF9-74B7-257A5982C9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3593B8-7BD7-B936-DB7A-E1387B085FDC}"/>
              </a:ext>
            </a:extLst>
          </p:cNvPr>
          <p:cNvSpPr>
            <a:spLocks noGrp="1"/>
          </p:cNvSpPr>
          <p:nvPr>
            <p:ph type="title"/>
          </p:nvPr>
        </p:nvSpPr>
        <p:spPr>
          <a:xfrm>
            <a:off x="2025166" y="0"/>
            <a:ext cx="8548577" cy="1325563"/>
          </a:xfrm>
        </p:spPr>
        <p:txBody>
          <a:bodyPr/>
          <a:lstStyle/>
          <a:p>
            <a:pPr algn="ctr"/>
            <a:r>
              <a:rPr lang="en-GB"/>
              <a:t>AQA Science Biology Overview</a:t>
            </a:r>
          </a:p>
        </p:txBody>
      </p:sp>
      <p:sp>
        <p:nvSpPr>
          <p:cNvPr id="6" name="TextBox 5">
            <a:extLst>
              <a:ext uri="{FF2B5EF4-FFF2-40B4-BE49-F238E27FC236}">
                <a16:creationId xmlns:a16="http://schemas.microsoft.com/office/drawing/2014/main" id="{9AD6D24C-41EB-4314-EF1B-78EBAB45AD5B}"/>
              </a:ext>
            </a:extLst>
          </p:cNvPr>
          <p:cNvSpPr txBox="1"/>
          <p:nvPr/>
        </p:nvSpPr>
        <p:spPr>
          <a:xfrm>
            <a:off x="7130004" y="1472983"/>
            <a:ext cx="4957823" cy="5262979"/>
          </a:xfrm>
          <a:prstGeom prst="rect">
            <a:avLst/>
          </a:prstGeom>
          <a:noFill/>
        </p:spPr>
        <p:txBody>
          <a:bodyPr wrap="square" rtlCol="0">
            <a:spAutoFit/>
          </a:bodyPr>
          <a:lstStyle/>
          <a:p>
            <a:r>
              <a:rPr lang="en-GB" sz="2400" b="1"/>
              <a:t>4 Topics Assessed in Paper 1</a:t>
            </a:r>
          </a:p>
          <a:p>
            <a:r>
              <a:rPr lang="en-GB" sz="2400" b="1"/>
              <a:t> </a:t>
            </a:r>
            <a:endParaRPr lang="en-GB" sz="2400" i="1">
              <a:solidFill>
                <a:schemeClr val="accent6">
                  <a:lumMod val="50000"/>
                </a:schemeClr>
              </a:solidFill>
            </a:endParaRPr>
          </a:p>
          <a:p>
            <a:pPr marL="342900" indent="-342900">
              <a:buFontTx/>
              <a:buChar char="-"/>
            </a:pPr>
            <a:r>
              <a:rPr lang="en-GB" sz="2400" b="1" i="1">
                <a:solidFill>
                  <a:schemeClr val="accent6">
                    <a:lumMod val="75000"/>
                  </a:schemeClr>
                </a:solidFill>
              </a:rPr>
              <a:t>Cell Biology</a:t>
            </a:r>
          </a:p>
          <a:p>
            <a:pPr marL="342900" indent="-342900">
              <a:buFontTx/>
              <a:buChar char="-"/>
            </a:pPr>
            <a:r>
              <a:rPr lang="en-GB" sz="2400" b="1" i="1">
                <a:solidFill>
                  <a:schemeClr val="accent6">
                    <a:lumMod val="75000"/>
                  </a:schemeClr>
                </a:solidFill>
              </a:rPr>
              <a:t>Organisation</a:t>
            </a:r>
          </a:p>
          <a:p>
            <a:pPr marL="342900" indent="-342900">
              <a:buFontTx/>
              <a:buChar char="-"/>
            </a:pPr>
            <a:r>
              <a:rPr lang="en-GB" sz="2400" b="1" i="1">
                <a:solidFill>
                  <a:schemeClr val="accent6">
                    <a:lumMod val="75000"/>
                  </a:schemeClr>
                </a:solidFill>
              </a:rPr>
              <a:t>Infection and Response</a:t>
            </a:r>
          </a:p>
          <a:p>
            <a:pPr marL="342900" indent="-342900">
              <a:buFontTx/>
              <a:buChar char="-"/>
            </a:pPr>
            <a:r>
              <a:rPr lang="en-GB" sz="2400" b="1" i="1">
                <a:solidFill>
                  <a:schemeClr val="accent6">
                    <a:lumMod val="75000"/>
                  </a:schemeClr>
                </a:solidFill>
              </a:rPr>
              <a:t>Bioenergetics</a:t>
            </a:r>
          </a:p>
          <a:p>
            <a:endParaRPr lang="en-GB" sz="2400" i="1">
              <a:solidFill>
                <a:schemeClr val="accent6">
                  <a:lumMod val="75000"/>
                </a:schemeClr>
              </a:solidFill>
            </a:endParaRPr>
          </a:p>
          <a:p>
            <a:r>
              <a:rPr lang="en-GB" sz="2400" b="1"/>
              <a:t>3 Topics Assessed in Paper 2</a:t>
            </a:r>
          </a:p>
          <a:p>
            <a:pPr marL="342900" indent="-342900">
              <a:buFontTx/>
              <a:buChar char="-"/>
            </a:pPr>
            <a:endParaRPr lang="en-GB" sz="2400" b="1" i="1">
              <a:solidFill>
                <a:schemeClr val="accent6">
                  <a:lumMod val="75000"/>
                </a:schemeClr>
              </a:solidFill>
            </a:endParaRPr>
          </a:p>
          <a:p>
            <a:pPr marL="342900" indent="-342900">
              <a:buFontTx/>
              <a:buChar char="-"/>
            </a:pPr>
            <a:r>
              <a:rPr lang="en-GB" sz="2400" b="1" i="1">
                <a:solidFill>
                  <a:schemeClr val="accent6">
                    <a:lumMod val="75000"/>
                  </a:schemeClr>
                </a:solidFill>
              </a:rPr>
              <a:t>Homeostasis and Response</a:t>
            </a:r>
          </a:p>
          <a:p>
            <a:pPr marL="342900" indent="-342900">
              <a:buFontTx/>
              <a:buChar char="-"/>
            </a:pPr>
            <a:r>
              <a:rPr lang="en-GB" sz="2400" b="1" i="1">
                <a:solidFill>
                  <a:schemeClr val="accent6">
                    <a:lumMod val="75000"/>
                  </a:schemeClr>
                </a:solidFill>
              </a:rPr>
              <a:t>Inheritance</a:t>
            </a:r>
          </a:p>
          <a:p>
            <a:pPr marL="342900" indent="-342900">
              <a:buFontTx/>
              <a:buChar char="-"/>
            </a:pPr>
            <a:r>
              <a:rPr lang="en-GB" sz="2400" b="1" i="1">
                <a:solidFill>
                  <a:schemeClr val="accent6">
                    <a:lumMod val="75000"/>
                  </a:schemeClr>
                </a:solidFill>
              </a:rPr>
              <a:t>Inheritance, Variation and Evolution</a:t>
            </a:r>
          </a:p>
          <a:p>
            <a:endParaRPr lang="en-GB" sz="2400" i="1">
              <a:solidFill>
                <a:schemeClr val="accent6">
                  <a:lumMod val="75000"/>
                </a:schemeClr>
              </a:solidFill>
            </a:endParaRPr>
          </a:p>
        </p:txBody>
      </p:sp>
      <p:pic>
        <p:nvPicPr>
          <p:cNvPr id="4" name="Picture 3">
            <a:extLst>
              <a:ext uri="{FF2B5EF4-FFF2-40B4-BE49-F238E27FC236}">
                <a16:creationId xmlns:a16="http://schemas.microsoft.com/office/drawing/2014/main" id="{0788E03E-C40D-B439-52CE-79E0B0E076B0}"/>
              </a:ext>
            </a:extLst>
          </p:cNvPr>
          <p:cNvPicPr>
            <a:picLocks noChangeAspect="1"/>
          </p:cNvPicPr>
          <p:nvPr/>
        </p:nvPicPr>
        <p:blipFill>
          <a:blip r:embed="rId2"/>
          <a:stretch>
            <a:fillRect/>
          </a:stretch>
        </p:blipFill>
        <p:spPr>
          <a:xfrm>
            <a:off x="104172" y="1389417"/>
            <a:ext cx="6898512" cy="2722750"/>
          </a:xfrm>
          <a:prstGeom prst="rect">
            <a:avLst/>
          </a:prstGeom>
        </p:spPr>
      </p:pic>
      <p:pic>
        <p:nvPicPr>
          <p:cNvPr id="7" name="Picture 6">
            <a:extLst>
              <a:ext uri="{FF2B5EF4-FFF2-40B4-BE49-F238E27FC236}">
                <a16:creationId xmlns:a16="http://schemas.microsoft.com/office/drawing/2014/main" id="{7204F992-8E6D-1D8B-4427-364CD92D7AFF}"/>
              </a:ext>
            </a:extLst>
          </p:cNvPr>
          <p:cNvPicPr>
            <a:picLocks noChangeAspect="1"/>
          </p:cNvPicPr>
          <p:nvPr/>
        </p:nvPicPr>
        <p:blipFill>
          <a:blip r:embed="rId3"/>
          <a:stretch>
            <a:fillRect/>
          </a:stretch>
        </p:blipFill>
        <p:spPr>
          <a:xfrm>
            <a:off x="104172" y="4092101"/>
            <a:ext cx="6898512" cy="2722750"/>
          </a:xfrm>
          <a:prstGeom prst="rect">
            <a:avLst/>
          </a:prstGeom>
        </p:spPr>
      </p:pic>
      <p:sp>
        <p:nvSpPr>
          <p:cNvPr id="3" name="TextBox 2">
            <a:extLst>
              <a:ext uri="{FF2B5EF4-FFF2-40B4-BE49-F238E27FC236}">
                <a16:creationId xmlns:a16="http://schemas.microsoft.com/office/drawing/2014/main" id="{5B26F401-BD74-809B-8F45-10D24E0B33FB}"/>
              </a:ext>
            </a:extLst>
          </p:cNvPr>
          <p:cNvSpPr txBox="1"/>
          <p:nvPr/>
        </p:nvSpPr>
        <p:spPr>
          <a:xfrm>
            <a:off x="2762263" y="2439689"/>
            <a:ext cx="424088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Double Science students sit 1hr 15 minute papers</a:t>
            </a:r>
          </a:p>
        </p:txBody>
      </p:sp>
    </p:spTree>
    <p:extLst>
      <p:ext uri="{BB962C8B-B14F-4D97-AF65-F5344CB8AC3E}">
        <p14:creationId xmlns:p14="http://schemas.microsoft.com/office/powerpoint/2010/main" val="19249583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C36AC-B185-E235-7495-B554D14B76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911C57-54D1-71E3-C2B0-5FFE82E8D492}"/>
              </a:ext>
            </a:extLst>
          </p:cNvPr>
          <p:cNvSpPr>
            <a:spLocks noGrp="1"/>
          </p:cNvSpPr>
          <p:nvPr>
            <p:ph type="title"/>
          </p:nvPr>
        </p:nvSpPr>
        <p:spPr>
          <a:xfrm>
            <a:off x="2025166" y="0"/>
            <a:ext cx="8548577" cy="1325563"/>
          </a:xfrm>
        </p:spPr>
        <p:txBody>
          <a:bodyPr/>
          <a:lstStyle/>
          <a:p>
            <a:pPr algn="ctr"/>
            <a:r>
              <a:rPr lang="en-GB"/>
              <a:t>AQA Science Chemistry Overview</a:t>
            </a:r>
          </a:p>
        </p:txBody>
      </p:sp>
      <p:sp>
        <p:nvSpPr>
          <p:cNvPr id="6" name="TextBox 5">
            <a:extLst>
              <a:ext uri="{FF2B5EF4-FFF2-40B4-BE49-F238E27FC236}">
                <a16:creationId xmlns:a16="http://schemas.microsoft.com/office/drawing/2014/main" id="{0EEB38E0-B214-F8E5-728A-16E23647D0FD}"/>
              </a:ext>
            </a:extLst>
          </p:cNvPr>
          <p:cNvSpPr txBox="1"/>
          <p:nvPr/>
        </p:nvSpPr>
        <p:spPr>
          <a:xfrm>
            <a:off x="7130004" y="1472983"/>
            <a:ext cx="4957823" cy="5509200"/>
          </a:xfrm>
          <a:prstGeom prst="rect">
            <a:avLst/>
          </a:prstGeom>
          <a:noFill/>
        </p:spPr>
        <p:txBody>
          <a:bodyPr wrap="square" rtlCol="0">
            <a:spAutoFit/>
          </a:bodyPr>
          <a:lstStyle/>
          <a:p>
            <a:r>
              <a:rPr lang="en-GB" sz="2200" b="1"/>
              <a:t>5 Topics Assessed in Paper 1</a:t>
            </a:r>
            <a:endParaRPr lang="en-GB" sz="2200" i="1">
              <a:solidFill>
                <a:schemeClr val="accent6">
                  <a:lumMod val="50000"/>
                </a:schemeClr>
              </a:solidFill>
            </a:endParaRPr>
          </a:p>
          <a:p>
            <a:pPr marL="342900" indent="-342900">
              <a:buFontTx/>
              <a:buChar char="-"/>
            </a:pPr>
            <a:r>
              <a:rPr lang="en-GB" sz="2200" b="1" i="1">
                <a:solidFill>
                  <a:schemeClr val="accent1">
                    <a:lumMod val="75000"/>
                  </a:schemeClr>
                </a:solidFill>
              </a:rPr>
              <a:t>Atomic Structure &amp; The Periodic Table</a:t>
            </a:r>
          </a:p>
          <a:p>
            <a:pPr marL="342900" indent="-342900">
              <a:buFontTx/>
              <a:buChar char="-"/>
            </a:pPr>
            <a:r>
              <a:rPr lang="en-GB" sz="2200" b="1" i="1">
                <a:solidFill>
                  <a:schemeClr val="accent1">
                    <a:lumMod val="75000"/>
                  </a:schemeClr>
                </a:solidFill>
              </a:rPr>
              <a:t>Structure and Bonding</a:t>
            </a:r>
          </a:p>
          <a:p>
            <a:pPr marL="342900" indent="-342900">
              <a:buFontTx/>
              <a:buChar char="-"/>
            </a:pPr>
            <a:r>
              <a:rPr lang="en-GB" sz="2200" b="1" i="1">
                <a:solidFill>
                  <a:schemeClr val="accent1">
                    <a:lumMod val="75000"/>
                  </a:schemeClr>
                </a:solidFill>
              </a:rPr>
              <a:t>Quantitative Chemistry</a:t>
            </a:r>
          </a:p>
          <a:p>
            <a:pPr marL="342900" indent="-342900">
              <a:buFontTx/>
              <a:buChar char="-"/>
            </a:pPr>
            <a:r>
              <a:rPr lang="en-GB" sz="2200" b="1" i="1">
                <a:solidFill>
                  <a:schemeClr val="accent1">
                    <a:lumMod val="75000"/>
                  </a:schemeClr>
                </a:solidFill>
              </a:rPr>
              <a:t>Chemical Changes</a:t>
            </a:r>
          </a:p>
          <a:p>
            <a:pPr marL="342900" indent="-342900">
              <a:buFontTx/>
              <a:buChar char="-"/>
            </a:pPr>
            <a:r>
              <a:rPr lang="en-GB" sz="2200" b="1" i="1">
                <a:solidFill>
                  <a:schemeClr val="accent1">
                    <a:lumMod val="75000"/>
                  </a:schemeClr>
                </a:solidFill>
              </a:rPr>
              <a:t>Energy Changes</a:t>
            </a:r>
          </a:p>
          <a:p>
            <a:endParaRPr lang="en-GB" sz="2200" i="1">
              <a:solidFill>
                <a:schemeClr val="accent6">
                  <a:lumMod val="75000"/>
                </a:schemeClr>
              </a:solidFill>
            </a:endParaRPr>
          </a:p>
          <a:p>
            <a:r>
              <a:rPr lang="en-GB" sz="2200" b="1"/>
              <a:t>5 Topics Assessed in Paper 2</a:t>
            </a:r>
            <a:endParaRPr lang="en-GB" sz="2200" b="1" i="1">
              <a:solidFill>
                <a:schemeClr val="accent6">
                  <a:lumMod val="75000"/>
                </a:schemeClr>
              </a:solidFill>
            </a:endParaRPr>
          </a:p>
          <a:p>
            <a:pPr marL="342900" indent="-342900">
              <a:buFontTx/>
              <a:buChar char="-"/>
            </a:pPr>
            <a:r>
              <a:rPr lang="en-GB" sz="2200" b="1" i="1">
                <a:solidFill>
                  <a:schemeClr val="accent1">
                    <a:lumMod val="75000"/>
                  </a:schemeClr>
                </a:solidFill>
              </a:rPr>
              <a:t>The Rate and Extent of Chemical Change</a:t>
            </a:r>
          </a:p>
          <a:p>
            <a:pPr marL="342900" indent="-342900">
              <a:buFontTx/>
              <a:buChar char="-"/>
            </a:pPr>
            <a:r>
              <a:rPr lang="en-GB" sz="2200" b="1" i="1">
                <a:solidFill>
                  <a:schemeClr val="accent1">
                    <a:lumMod val="75000"/>
                  </a:schemeClr>
                </a:solidFill>
              </a:rPr>
              <a:t>Organic Chemistry</a:t>
            </a:r>
          </a:p>
          <a:p>
            <a:pPr marL="342900" indent="-342900">
              <a:buFontTx/>
              <a:buChar char="-"/>
            </a:pPr>
            <a:r>
              <a:rPr lang="en-GB" sz="2200" b="1" i="1">
                <a:solidFill>
                  <a:schemeClr val="accent1">
                    <a:lumMod val="75000"/>
                  </a:schemeClr>
                </a:solidFill>
              </a:rPr>
              <a:t>Chemical Analysis</a:t>
            </a:r>
          </a:p>
          <a:p>
            <a:pPr marL="342900" indent="-342900">
              <a:buFontTx/>
              <a:buChar char="-"/>
            </a:pPr>
            <a:r>
              <a:rPr lang="en-GB" sz="2200" b="1" i="1">
                <a:solidFill>
                  <a:schemeClr val="accent1">
                    <a:lumMod val="75000"/>
                  </a:schemeClr>
                </a:solidFill>
              </a:rPr>
              <a:t>Chemistry of the Atmosphere</a:t>
            </a:r>
          </a:p>
          <a:p>
            <a:pPr marL="342900" indent="-342900">
              <a:buFontTx/>
              <a:buChar char="-"/>
            </a:pPr>
            <a:r>
              <a:rPr lang="en-GB" sz="2200" b="1" i="1">
                <a:solidFill>
                  <a:schemeClr val="accent1">
                    <a:lumMod val="75000"/>
                  </a:schemeClr>
                </a:solidFill>
              </a:rPr>
              <a:t>Using Resources</a:t>
            </a:r>
          </a:p>
          <a:p>
            <a:endParaRPr lang="en-GB" sz="2200" i="1">
              <a:solidFill>
                <a:schemeClr val="accent6">
                  <a:lumMod val="75000"/>
                </a:schemeClr>
              </a:solidFill>
            </a:endParaRPr>
          </a:p>
        </p:txBody>
      </p:sp>
      <p:pic>
        <p:nvPicPr>
          <p:cNvPr id="5" name="Picture 4">
            <a:extLst>
              <a:ext uri="{FF2B5EF4-FFF2-40B4-BE49-F238E27FC236}">
                <a16:creationId xmlns:a16="http://schemas.microsoft.com/office/drawing/2014/main" id="{B99C94C5-54A3-CD6D-2BF7-B8901B5870C4}"/>
              </a:ext>
            </a:extLst>
          </p:cNvPr>
          <p:cNvPicPr>
            <a:picLocks noChangeAspect="1"/>
          </p:cNvPicPr>
          <p:nvPr/>
        </p:nvPicPr>
        <p:blipFill>
          <a:blip r:embed="rId2"/>
          <a:stretch>
            <a:fillRect/>
          </a:stretch>
        </p:blipFill>
        <p:spPr>
          <a:xfrm>
            <a:off x="104173" y="1351318"/>
            <a:ext cx="6898512" cy="2702684"/>
          </a:xfrm>
          <a:prstGeom prst="rect">
            <a:avLst/>
          </a:prstGeom>
        </p:spPr>
      </p:pic>
      <p:pic>
        <p:nvPicPr>
          <p:cNvPr id="9" name="Picture 8">
            <a:extLst>
              <a:ext uri="{FF2B5EF4-FFF2-40B4-BE49-F238E27FC236}">
                <a16:creationId xmlns:a16="http://schemas.microsoft.com/office/drawing/2014/main" id="{2DD6AE94-5EC8-0B72-7A1F-A575C6613DBD}"/>
              </a:ext>
            </a:extLst>
          </p:cNvPr>
          <p:cNvPicPr>
            <a:picLocks noChangeAspect="1"/>
          </p:cNvPicPr>
          <p:nvPr/>
        </p:nvPicPr>
        <p:blipFill>
          <a:blip r:embed="rId3"/>
          <a:stretch>
            <a:fillRect/>
          </a:stretch>
        </p:blipFill>
        <p:spPr>
          <a:xfrm>
            <a:off x="104173" y="4104801"/>
            <a:ext cx="6898512" cy="2702684"/>
          </a:xfrm>
          <a:prstGeom prst="rect">
            <a:avLst/>
          </a:prstGeom>
        </p:spPr>
      </p:pic>
      <p:sp>
        <p:nvSpPr>
          <p:cNvPr id="4" name="TextBox 3">
            <a:extLst>
              <a:ext uri="{FF2B5EF4-FFF2-40B4-BE49-F238E27FC236}">
                <a16:creationId xmlns:a16="http://schemas.microsoft.com/office/drawing/2014/main" id="{A8E41455-A4C3-4AFC-B742-01568152E1EF}"/>
              </a:ext>
            </a:extLst>
          </p:cNvPr>
          <p:cNvSpPr txBox="1"/>
          <p:nvPr/>
        </p:nvSpPr>
        <p:spPr>
          <a:xfrm>
            <a:off x="2762263" y="2439689"/>
            <a:ext cx="424088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Double Science students sit 1hr 15 minute papers</a:t>
            </a:r>
          </a:p>
        </p:txBody>
      </p:sp>
    </p:spTree>
    <p:extLst>
      <p:ext uri="{BB962C8B-B14F-4D97-AF65-F5344CB8AC3E}">
        <p14:creationId xmlns:p14="http://schemas.microsoft.com/office/powerpoint/2010/main" val="1344602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4182F-49B8-35EF-1F55-74076B806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A115D4-D58B-2634-4064-0AC8139FEBA1}"/>
              </a:ext>
            </a:extLst>
          </p:cNvPr>
          <p:cNvSpPr>
            <a:spLocks noGrp="1"/>
          </p:cNvSpPr>
          <p:nvPr>
            <p:ph type="title"/>
          </p:nvPr>
        </p:nvSpPr>
        <p:spPr>
          <a:xfrm>
            <a:off x="2025166" y="0"/>
            <a:ext cx="8548577" cy="1325563"/>
          </a:xfrm>
        </p:spPr>
        <p:txBody>
          <a:bodyPr/>
          <a:lstStyle/>
          <a:p>
            <a:pPr algn="ctr"/>
            <a:r>
              <a:rPr lang="en-GB"/>
              <a:t>AQA Science Physics Overview</a:t>
            </a:r>
          </a:p>
        </p:txBody>
      </p:sp>
      <p:sp>
        <p:nvSpPr>
          <p:cNvPr id="6" name="TextBox 5">
            <a:extLst>
              <a:ext uri="{FF2B5EF4-FFF2-40B4-BE49-F238E27FC236}">
                <a16:creationId xmlns:a16="http://schemas.microsoft.com/office/drawing/2014/main" id="{0929A055-0B06-1DD3-E77D-0B573C21214E}"/>
              </a:ext>
            </a:extLst>
          </p:cNvPr>
          <p:cNvSpPr txBox="1"/>
          <p:nvPr/>
        </p:nvSpPr>
        <p:spPr>
          <a:xfrm>
            <a:off x="7130004" y="1298285"/>
            <a:ext cx="4957823" cy="5632311"/>
          </a:xfrm>
          <a:prstGeom prst="rect">
            <a:avLst/>
          </a:prstGeom>
          <a:noFill/>
        </p:spPr>
        <p:txBody>
          <a:bodyPr wrap="square" rtlCol="0">
            <a:spAutoFit/>
          </a:bodyPr>
          <a:lstStyle/>
          <a:p>
            <a:r>
              <a:rPr lang="en-GB" sz="2400" b="1"/>
              <a:t>4 Topics Assessed in Paper 1</a:t>
            </a:r>
            <a:endParaRPr lang="en-GB" sz="2400" i="1">
              <a:solidFill>
                <a:schemeClr val="accent6">
                  <a:lumMod val="50000"/>
                </a:schemeClr>
              </a:solidFill>
            </a:endParaRPr>
          </a:p>
          <a:p>
            <a:pPr marL="342900" indent="-342900">
              <a:buFontTx/>
              <a:buChar char="-"/>
            </a:pPr>
            <a:endParaRPr lang="en-GB" sz="2400" b="1" i="1">
              <a:solidFill>
                <a:srgbClr val="FF0000"/>
              </a:solidFill>
            </a:endParaRPr>
          </a:p>
          <a:p>
            <a:pPr marL="342900" indent="-342900">
              <a:buFontTx/>
              <a:buChar char="-"/>
            </a:pPr>
            <a:r>
              <a:rPr lang="en-GB" sz="2400" b="1" i="1">
                <a:solidFill>
                  <a:srgbClr val="FF0000"/>
                </a:solidFill>
              </a:rPr>
              <a:t>Energy</a:t>
            </a:r>
          </a:p>
          <a:p>
            <a:pPr marL="342900" indent="-342900">
              <a:buFontTx/>
              <a:buChar char="-"/>
            </a:pPr>
            <a:r>
              <a:rPr lang="en-GB" sz="2400" b="1" i="1">
                <a:solidFill>
                  <a:srgbClr val="FF0000"/>
                </a:solidFill>
              </a:rPr>
              <a:t>Electricity</a:t>
            </a:r>
          </a:p>
          <a:p>
            <a:pPr marL="342900" indent="-342900">
              <a:buFontTx/>
              <a:buChar char="-"/>
            </a:pPr>
            <a:r>
              <a:rPr lang="en-GB" sz="2400" b="1" i="1">
                <a:solidFill>
                  <a:srgbClr val="FF0000"/>
                </a:solidFill>
              </a:rPr>
              <a:t>Particle Model of Matter</a:t>
            </a:r>
          </a:p>
          <a:p>
            <a:pPr marL="342900" indent="-342900">
              <a:buFontTx/>
              <a:buChar char="-"/>
            </a:pPr>
            <a:r>
              <a:rPr lang="en-GB" sz="2400" b="1" i="1">
                <a:solidFill>
                  <a:srgbClr val="FF0000"/>
                </a:solidFill>
              </a:rPr>
              <a:t>Atomic Structure</a:t>
            </a:r>
          </a:p>
          <a:p>
            <a:endParaRPr lang="en-GB" sz="2400" i="1">
              <a:solidFill>
                <a:schemeClr val="accent6">
                  <a:lumMod val="75000"/>
                </a:schemeClr>
              </a:solidFill>
            </a:endParaRPr>
          </a:p>
          <a:p>
            <a:r>
              <a:rPr lang="en-GB" sz="2400" b="1"/>
              <a:t>4 Topics Assessed in Paper 2</a:t>
            </a:r>
            <a:endParaRPr lang="en-GB" sz="2400" b="1" i="1">
              <a:solidFill>
                <a:schemeClr val="accent6">
                  <a:lumMod val="75000"/>
                </a:schemeClr>
              </a:solidFill>
            </a:endParaRPr>
          </a:p>
          <a:p>
            <a:pPr marL="342900" indent="-342900">
              <a:buFontTx/>
              <a:buChar char="-"/>
            </a:pPr>
            <a:endParaRPr lang="en-GB" sz="2400" b="1" i="1">
              <a:solidFill>
                <a:srgbClr val="FF0000"/>
              </a:solidFill>
            </a:endParaRPr>
          </a:p>
          <a:p>
            <a:pPr marL="342900" indent="-342900">
              <a:buFontTx/>
              <a:buChar char="-"/>
            </a:pPr>
            <a:r>
              <a:rPr lang="en-GB" sz="2400" b="1" i="1">
                <a:solidFill>
                  <a:srgbClr val="FF0000"/>
                </a:solidFill>
              </a:rPr>
              <a:t>Forces</a:t>
            </a:r>
          </a:p>
          <a:p>
            <a:pPr marL="342900" indent="-342900">
              <a:buFontTx/>
              <a:buChar char="-"/>
            </a:pPr>
            <a:r>
              <a:rPr lang="en-GB" sz="2400" b="1" i="1">
                <a:solidFill>
                  <a:srgbClr val="FF0000"/>
                </a:solidFill>
              </a:rPr>
              <a:t>Waves</a:t>
            </a:r>
          </a:p>
          <a:p>
            <a:pPr marL="342900" indent="-342900">
              <a:buFontTx/>
              <a:buChar char="-"/>
            </a:pPr>
            <a:r>
              <a:rPr lang="en-GB" sz="2400" b="1" i="1">
                <a:solidFill>
                  <a:srgbClr val="FF0000"/>
                </a:solidFill>
              </a:rPr>
              <a:t>Magnetism and Electromagnetism</a:t>
            </a:r>
          </a:p>
          <a:p>
            <a:pPr marL="342900" indent="-342900">
              <a:buFontTx/>
              <a:buChar char="-"/>
            </a:pPr>
            <a:r>
              <a:rPr lang="en-GB" sz="2400" b="1" i="1">
                <a:solidFill>
                  <a:srgbClr val="FF0000"/>
                </a:solidFill>
              </a:rPr>
              <a:t>Space Physics</a:t>
            </a:r>
            <a:endParaRPr lang="en-GB" sz="2400" i="1">
              <a:solidFill>
                <a:srgbClr val="FF0000"/>
              </a:solidFill>
            </a:endParaRPr>
          </a:p>
          <a:p>
            <a:endParaRPr lang="en-GB" sz="2400" i="1">
              <a:solidFill>
                <a:schemeClr val="accent6">
                  <a:lumMod val="75000"/>
                </a:schemeClr>
              </a:solidFill>
            </a:endParaRPr>
          </a:p>
        </p:txBody>
      </p:sp>
      <p:pic>
        <p:nvPicPr>
          <p:cNvPr id="4" name="Picture 3">
            <a:extLst>
              <a:ext uri="{FF2B5EF4-FFF2-40B4-BE49-F238E27FC236}">
                <a16:creationId xmlns:a16="http://schemas.microsoft.com/office/drawing/2014/main" id="{6D28BA05-FA92-F859-BBD3-2A312EDE98F7}"/>
              </a:ext>
            </a:extLst>
          </p:cNvPr>
          <p:cNvPicPr>
            <a:picLocks noChangeAspect="1"/>
          </p:cNvPicPr>
          <p:nvPr/>
        </p:nvPicPr>
        <p:blipFill>
          <a:blip r:embed="rId2"/>
          <a:stretch>
            <a:fillRect/>
          </a:stretch>
        </p:blipFill>
        <p:spPr>
          <a:xfrm>
            <a:off x="104173" y="1358737"/>
            <a:ext cx="6898512" cy="2729200"/>
          </a:xfrm>
          <a:prstGeom prst="rect">
            <a:avLst/>
          </a:prstGeom>
        </p:spPr>
      </p:pic>
      <p:pic>
        <p:nvPicPr>
          <p:cNvPr id="10" name="Picture 9">
            <a:extLst>
              <a:ext uri="{FF2B5EF4-FFF2-40B4-BE49-F238E27FC236}">
                <a16:creationId xmlns:a16="http://schemas.microsoft.com/office/drawing/2014/main" id="{89149E56-007B-1C41-1464-5E358CA92FAD}"/>
              </a:ext>
            </a:extLst>
          </p:cNvPr>
          <p:cNvPicPr>
            <a:picLocks noChangeAspect="1"/>
          </p:cNvPicPr>
          <p:nvPr/>
        </p:nvPicPr>
        <p:blipFill>
          <a:blip r:embed="rId3"/>
          <a:stretch>
            <a:fillRect/>
          </a:stretch>
        </p:blipFill>
        <p:spPr>
          <a:xfrm>
            <a:off x="78773" y="4102773"/>
            <a:ext cx="6898512" cy="2768013"/>
          </a:xfrm>
          <a:prstGeom prst="rect">
            <a:avLst/>
          </a:prstGeom>
        </p:spPr>
      </p:pic>
      <p:sp>
        <p:nvSpPr>
          <p:cNvPr id="5" name="TextBox 4">
            <a:extLst>
              <a:ext uri="{FF2B5EF4-FFF2-40B4-BE49-F238E27FC236}">
                <a16:creationId xmlns:a16="http://schemas.microsoft.com/office/drawing/2014/main" id="{3F3AF358-19A3-A730-80DB-BE7736DFE907}"/>
              </a:ext>
            </a:extLst>
          </p:cNvPr>
          <p:cNvSpPr txBox="1"/>
          <p:nvPr/>
        </p:nvSpPr>
        <p:spPr>
          <a:xfrm>
            <a:off x="2762263" y="2439689"/>
            <a:ext cx="424088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Double Science students sit 1hr 15 minute papers</a:t>
            </a:r>
          </a:p>
        </p:txBody>
      </p:sp>
    </p:spTree>
    <p:extLst>
      <p:ext uri="{BB962C8B-B14F-4D97-AF65-F5344CB8AC3E}">
        <p14:creationId xmlns:p14="http://schemas.microsoft.com/office/powerpoint/2010/main" val="1329691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24414-3471-45B5-87E1-A8B358B3FFB6}"/>
              </a:ext>
            </a:extLst>
          </p:cNvPr>
          <p:cNvSpPr>
            <a:spLocks noGrp="1"/>
          </p:cNvSpPr>
          <p:nvPr>
            <p:ph type="title"/>
          </p:nvPr>
        </p:nvSpPr>
        <p:spPr/>
        <p:txBody>
          <a:bodyPr/>
          <a:lstStyle/>
          <a:p>
            <a:r>
              <a:rPr lang="en-GB"/>
              <a:t>Coming Soon - Science Intervention</a:t>
            </a:r>
          </a:p>
        </p:txBody>
      </p:sp>
      <p:sp>
        <p:nvSpPr>
          <p:cNvPr id="3" name="Content Placeholder 2">
            <a:extLst>
              <a:ext uri="{FF2B5EF4-FFF2-40B4-BE49-F238E27FC236}">
                <a16:creationId xmlns:a16="http://schemas.microsoft.com/office/drawing/2014/main" id="{5D24FFEF-884B-AE87-97C4-9A30055B095D}"/>
              </a:ext>
            </a:extLst>
          </p:cNvPr>
          <p:cNvSpPr>
            <a:spLocks noGrp="1"/>
          </p:cNvSpPr>
          <p:nvPr>
            <p:ph idx="1"/>
          </p:nvPr>
        </p:nvSpPr>
        <p:spPr/>
        <p:txBody>
          <a:bodyPr/>
          <a:lstStyle/>
          <a:p>
            <a:r>
              <a:rPr lang="en-GB"/>
              <a:t>Period 7 Science Intervention every Tuesday – Combined Science</a:t>
            </a:r>
          </a:p>
          <a:p>
            <a:endParaRPr lang="en-GB"/>
          </a:p>
          <a:p>
            <a:r>
              <a:rPr lang="en-GB"/>
              <a:t>Period 7 Triple Science Intervention with Mr Van Den Topp every Friday</a:t>
            </a:r>
          </a:p>
          <a:p>
            <a:endParaRPr lang="en-GB"/>
          </a:p>
          <a:p>
            <a:pPr marL="0" indent="0">
              <a:buNone/>
            </a:pPr>
            <a:r>
              <a:rPr lang="en-GB"/>
              <a:t>1 hour after school to work with your class teacher on your weakest areas, receive additional support and recap or recall key powerful knowledge.</a:t>
            </a:r>
          </a:p>
          <a:p>
            <a:endParaRPr lang="en-GB"/>
          </a:p>
          <a:p>
            <a:endParaRPr lang="en-GB"/>
          </a:p>
        </p:txBody>
      </p:sp>
    </p:spTree>
    <p:extLst>
      <p:ext uri="{BB962C8B-B14F-4D97-AF65-F5344CB8AC3E}">
        <p14:creationId xmlns:p14="http://schemas.microsoft.com/office/powerpoint/2010/main" val="227957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92,600+ Top Tips Stock Photos, Pictures ...">
            <a:extLst>
              <a:ext uri="{FF2B5EF4-FFF2-40B4-BE49-F238E27FC236}">
                <a16:creationId xmlns:a16="http://schemas.microsoft.com/office/drawing/2014/main" id="{9261C534-BB54-9E32-A8C4-37E444A222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00" y="1435100"/>
            <a:ext cx="4699000" cy="4699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359EF3DA-03E3-27F5-03D3-F780218C79E0}"/>
              </a:ext>
            </a:extLst>
          </p:cNvPr>
          <p:cNvGraphicFramePr>
            <a:graphicFrameLocks noGrp="1"/>
          </p:cNvGraphicFramePr>
          <p:nvPr>
            <p:ph idx="1"/>
          </p:nvPr>
        </p:nvGraphicFramePr>
        <p:xfrm>
          <a:off x="5183188" y="987425"/>
          <a:ext cx="617220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88148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FAA33-ADBC-1FFE-CDCD-9F29811CD4B9}"/>
              </a:ext>
            </a:extLst>
          </p:cNvPr>
          <p:cNvSpPr>
            <a:spLocks noGrp="1"/>
          </p:cNvSpPr>
          <p:nvPr>
            <p:ph type="title"/>
          </p:nvPr>
        </p:nvSpPr>
        <p:spPr>
          <a:xfrm>
            <a:off x="1929514" y="39688"/>
            <a:ext cx="8548577" cy="1325563"/>
          </a:xfrm>
        </p:spPr>
        <p:txBody>
          <a:bodyPr/>
          <a:lstStyle/>
          <a:p>
            <a:r>
              <a:rPr lang="en-GB"/>
              <a:t>Revision Guides…</a:t>
            </a:r>
          </a:p>
        </p:txBody>
      </p:sp>
      <p:grpSp>
        <p:nvGrpSpPr>
          <p:cNvPr id="14" name="Group 13">
            <a:extLst>
              <a:ext uri="{FF2B5EF4-FFF2-40B4-BE49-F238E27FC236}">
                <a16:creationId xmlns:a16="http://schemas.microsoft.com/office/drawing/2014/main" id="{5A0BB919-593C-ECC5-911D-61483E503991}"/>
              </a:ext>
            </a:extLst>
          </p:cNvPr>
          <p:cNvGrpSpPr/>
          <p:nvPr/>
        </p:nvGrpSpPr>
        <p:grpSpPr>
          <a:xfrm>
            <a:off x="200007" y="1365251"/>
            <a:ext cx="11791986" cy="3960812"/>
            <a:chOff x="323814" y="1690688"/>
            <a:chExt cx="12853062" cy="3599253"/>
          </a:xfrm>
        </p:grpSpPr>
        <p:pic>
          <p:nvPicPr>
            <p:cNvPr id="5" name="Picture 4">
              <a:extLst>
                <a:ext uri="{FF2B5EF4-FFF2-40B4-BE49-F238E27FC236}">
                  <a16:creationId xmlns:a16="http://schemas.microsoft.com/office/drawing/2014/main" id="{2E744AD1-5F42-5CBB-ED67-1BC894022089}"/>
                </a:ext>
              </a:extLst>
            </p:cNvPr>
            <p:cNvPicPr>
              <a:picLocks noChangeAspect="1"/>
            </p:cNvPicPr>
            <p:nvPr/>
          </p:nvPicPr>
          <p:blipFill>
            <a:blip r:embed="rId2"/>
            <a:stretch>
              <a:fillRect/>
            </a:stretch>
          </p:blipFill>
          <p:spPr>
            <a:xfrm>
              <a:off x="323814" y="1690688"/>
              <a:ext cx="2533685" cy="3599253"/>
            </a:xfrm>
            <a:prstGeom prst="rect">
              <a:avLst/>
            </a:prstGeom>
          </p:spPr>
        </p:pic>
        <p:pic>
          <p:nvPicPr>
            <p:cNvPr id="7" name="Picture 6">
              <a:extLst>
                <a:ext uri="{FF2B5EF4-FFF2-40B4-BE49-F238E27FC236}">
                  <a16:creationId xmlns:a16="http://schemas.microsoft.com/office/drawing/2014/main" id="{8ABE527B-2B15-C8BF-0B16-7991BAA47A72}"/>
                </a:ext>
              </a:extLst>
            </p:cNvPr>
            <p:cNvPicPr>
              <a:picLocks noChangeAspect="1"/>
            </p:cNvPicPr>
            <p:nvPr/>
          </p:nvPicPr>
          <p:blipFill>
            <a:blip r:embed="rId3"/>
            <a:stretch>
              <a:fillRect/>
            </a:stretch>
          </p:blipFill>
          <p:spPr>
            <a:xfrm>
              <a:off x="2857499" y="1690688"/>
              <a:ext cx="2533685" cy="3566372"/>
            </a:xfrm>
            <a:prstGeom prst="rect">
              <a:avLst/>
            </a:prstGeom>
          </p:spPr>
        </p:pic>
        <p:pic>
          <p:nvPicPr>
            <p:cNvPr id="9" name="Picture 8">
              <a:extLst>
                <a:ext uri="{FF2B5EF4-FFF2-40B4-BE49-F238E27FC236}">
                  <a16:creationId xmlns:a16="http://schemas.microsoft.com/office/drawing/2014/main" id="{2C588729-1A72-FC56-D504-A21348592060}"/>
                </a:ext>
              </a:extLst>
            </p:cNvPr>
            <p:cNvPicPr>
              <a:picLocks noChangeAspect="1"/>
            </p:cNvPicPr>
            <p:nvPr/>
          </p:nvPicPr>
          <p:blipFill>
            <a:blip r:embed="rId4"/>
            <a:stretch>
              <a:fillRect/>
            </a:stretch>
          </p:blipFill>
          <p:spPr>
            <a:xfrm>
              <a:off x="5391183" y="1690688"/>
              <a:ext cx="2567786" cy="3566372"/>
            </a:xfrm>
            <a:prstGeom prst="rect">
              <a:avLst/>
            </a:prstGeom>
          </p:spPr>
        </p:pic>
        <p:pic>
          <p:nvPicPr>
            <p:cNvPr id="11" name="Picture 10">
              <a:extLst>
                <a:ext uri="{FF2B5EF4-FFF2-40B4-BE49-F238E27FC236}">
                  <a16:creationId xmlns:a16="http://schemas.microsoft.com/office/drawing/2014/main" id="{A7E6C76C-6684-FE96-184E-5D85D0AA12FF}"/>
                </a:ext>
              </a:extLst>
            </p:cNvPr>
            <p:cNvPicPr>
              <a:picLocks noChangeAspect="1"/>
            </p:cNvPicPr>
            <p:nvPr/>
          </p:nvPicPr>
          <p:blipFill>
            <a:blip r:embed="rId5"/>
            <a:stretch>
              <a:fillRect/>
            </a:stretch>
          </p:blipFill>
          <p:spPr>
            <a:xfrm>
              <a:off x="7958969" y="1690688"/>
              <a:ext cx="2623400" cy="3566372"/>
            </a:xfrm>
            <a:prstGeom prst="rect">
              <a:avLst/>
            </a:prstGeom>
          </p:spPr>
        </p:pic>
        <p:pic>
          <p:nvPicPr>
            <p:cNvPr id="13" name="Picture 12">
              <a:extLst>
                <a:ext uri="{FF2B5EF4-FFF2-40B4-BE49-F238E27FC236}">
                  <a16:creationId xmlns:a16="http://schemas.microsoft.com/office/drawing/2014/main" id="{4098A8D3-F0A6-8FD4-080D-DF31B21C6FFC}"/>
                </a:ext>
              </a:extLst>
            </p:cNvPr>
            <p:cNvPicPr>
              <a:picLocks noChangeAspect="1"/>
            </p:cNvPicPr>
            <p:nvPr/>
          </p:nvPicPr>
          <p:blipFill>
            <a:blip r:embed="rId6"/>
            <a:stretch>
              <a:fillRect/>
            </a:stretch>
          </p:blipFill>
          <p:spPr>
            <a:xfrm>
              <a:off x="10643191" y="1690688"/>
              <a:ext cx="2533685" cy="3566372"/>
            </a:xfrm>
            <a:prstGeom prst="rect">
              <a:avLst/>
            </a:prstGeom>
          </p:spPr>
        </p:pic>
      </p:grpSp>
      <p:sp>
        <p:nvSpPr>
          <p:cNvPr id="15" name="TextBox 14">
            <a:extLst>
              <a:ext uri="{FF2B5EF4-FFF2-40B4-BE49-F238E27FC236}">
                <a16:creationId xmlns:a16="http://schemas.microsoft.com/office/drawing/2014/main" id="{3B502581-B262-E559-8B6A-2BF1AE8269CE}"/>
              </a:ext>
            </a:extLst>
          </p:cNvPr>
          <p:cNvSpPr txBox="1"/>
          <p:nvPr/>
        </p:nvSpPr>
        <p:spPr>
          <a:xfrm>
            <a:off x="200007" y="5326063"/>
            <a:ext cx="11991993" cy="1384995"/>
          </a:xfrm>
          <a:prstGeom prst="rect">
            <a:avLst/>
          </a:prstGeom>
          <a:noFill/>
        </p:spPr>
        <p:txBody>
          <a:bodyPr wrap="square" rtlCol="0">
            <a:spAutoFit/>
          </a:bodyPr>
          <a:lstStyle/>
          <a:p>
            <a:r>
              <a:rPr lang="en-GB" sz="2800" b="1"/>
              <a:t>Remember : </a:t>
            </a:r>
            <a:r>
              <a:rPr lang="en-GB" sz="2800" b="1">
                <a:highlight>
                  <a:srgbClr val="FFFF00"/>
                </a:highlight>
              </a:rPr>
              <a:t>Exam Board AQA</a:t>
            </a:r>
          </a:p>
          <a:p>
            <a:r>
              <a:rPr lang="en-GB" sz="2800" b="1"/>
              <a:t>Combined Science Trilogy or Biology, Chemistry, Physics for Triple Science students</a:t>
            </a:r>
          </a:p>
        </p:txBody>
      </p:sp>
    </p:spTree>
    <p:extLst>
      <p:ext uri="{BB962C8B-B14F-4D97-AF65-F5344CB8AC3E}">
        <p14:creationId xmlns:p14="http://schemas.microsoft.com/office/powerpoint/2010/main" val="101445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AAA07-84CE-45EB-4FD6-241A60684B91}"/>
              </a:ext>
            </a:extLst>
          </p:cNvPr>
          <p:cNvSpPr>
            <a:spLocks noGrp="1"/>
          </p:cNvSpPr>
          <p:nvPr>
            <p:ph type="title"/>
          </p:nvPr>
        </p:nvSpPr>
        <p:spPr>
          <a:xfrm>
            <a:off x="2107314" y="81246"/>
            <a:ext cx="8548577" cy="1325563"/>
          </a:xfrm>
        </p:spPr>
        <p:txBody>
          <a:bodyPr/>
          <a:lstStyle/>
          <a:p>
            <a:pPr algn="ctr"/>
            <a:r>
              <a:rPr lang="en-GB"/>
              <a:t>Required Practical Activities</a:t>
            </a:r>
          </a:p>
        </p:txBody>
      </p:sp>
      <p:pic>
        <p:nvPicPr>
          <p:cNvPr id="2050" name="Picture 2" descr="Experiment to Stretch Your Teams ...">
            <a:extLst>
              <a:ext uri="{FF2B5EF4-FFF2-40B4-BE49-F238E27FC236}">
                <a16:creationId xmlns:a16="http://schemas.microsoft.com/office/drawing/2014/main" id="{B64E8C3C-81A9-8AB1-DABC-5631323D74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1500187"/>
            <a:ext cx="5122862" cy="307371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063B818-C89C-2734-66E9-325AAF49AE12}"/>
              </a:ext>
            </a:extLst>
          </p:cNvPr>
          <p:cNvPicPr>
            <a:picLocks noChangeAspect="1"/>
          </p:cNvPicPr>
          <p:nvPr/>
        </p:nvPicPr>
        <p:blipFill>
          <a:blip r:embed="rId3"/>
          <a:stretch>
            <a:fillRect/>
          </a:stretch>
        </p:blipFill>
        <p:spPr>
          <a:xfrm>
            <a:off x="9910287" y="1399290"/>
            <a:ext cx="2154713" cy="3241391"/>
          </a:xfrm>
          <a:prstGeom prst="rect">
            <a:avLst/>
          </a:prstGeom>
        </p:spPr>
      </p:pic>
      <p:pic>
        <p:nvPicPr>
          <p:cNvPr id="13" name="Picture 12">
            <a:extLst>
              <a:ext uri="{FF2B5EF4-FFF2-40B4-BE49-F238E27FC236}">
                <a16:creationId xmlns:a16="http://schemas.microsoft.com/office/drawing/2014/main" id="{AF53F542-97FA-4EB0-00E1-E76A24E51725}"/>
              </a:ext>
            </a:extLst>
          </p:cNvPr>
          <p:cNvPicPr>
            <a:picLocks noChangeAspect="1"/>
          </p:cNvPicPr>
          <p:nvPr/>
        </p:nvPicPr>
        <p:blipFill>
          <a:blip r:embed="rId4"/>
          <a:stretch>
            <a:fillRect/>
          </a:stretch>
        </p:blipFill>
        <p:spPr>
          <a:xfrm>
            <a:off x="7710850" y="1406809"/>
            <a:ext cx="2199437" cy="3241391"/>
          </a:xfrm>
          <a:prstGeom prst="rect">
            <a:avLst/>
          </a:prstGeom>
        </p:spPr>
      </p:pic>
      <p:pic>
        <p:nvPicPr>
          <p:cNvPr id="18" name="Picture 17">
            <a:extLst>
              <a:ext uri="{FF2B5EF4-FFF2-40B4-BE49-F238E27FC236}">
                <a16:creationId xmlns:a16="http://schemas.microsoft.com/office/drawing/2014/main" id="{67D9CF5B-55DA-B6F4-DE15-593E2CA40A1B}"/>
              </a:ext>
            </a:extLst>
          </p:cNvPr>
          <p:cNvPicPr>
            <a:picLocks noChangeAspect="1"/>
          </p:cNvPicPr>
          <p:nvPr/>
        </p:nvPicPr>
        <p:blipFill>
          <a:blip r:embed="rId5"/>
          <a:stretch>
            <a:fillRect/>
          </a:stretch>
        </p:blipFill>
        <p:spPr>
          <a:xfrm>
            <a:off x="5384800" y="1399289"/>
            <a:ext cx="2318777" cy="3293963"/>
          </a:xfrm>
          <a:prstGeom prst="rect">
            <a:avLst/>
          </a:prstGeom>
        </p:spPr>
      </p:pic>
    </p:spTree>
    <p:extLst>
      <p:ext uri="{BB962C8B-B14F-4D97-AF65-F5344CB8AC3E}">
        <p14:creationId xmlns:p14="http://schemas.microsoft.com/office/powerpoint/2010/main" val="37331549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4F622-6CDD-0168-0632-28CD9E5DFF22}"/>
              </a:ext>
            </a:extLst>
          </p:cNvPr>
          <p:cNvSpPr>
            <a:spLocks noGrp="1"/>
          </p:cNvSpPr>
          <p:nvPr>
            <p:ph type="title"/>
          </p:nvPr>
        </p:nvSpPr>
        <p:spPr>
          <a:xfrm>
            <a:off x="2031114" y="23763"/>
            <a:ext cx="8548577" cy="1325563"/>
          </a:xfrm>
        </p:spPr>
        <p:txBody>
          <a:bodyPr/>
          <a:lstStyle/>
          <a:p>
            <a:r>
              <a:rPr lang="en-GB"/>
              <a:t>Great online resources</a:t>
            </a:r>
          </a:p>
        </p:txBody>
      </p:sp>
      <p:pic>
        <p:nvPicPr>
          <p:cNvPr id="7" name="Picture 6">
            <a:extLst>
              <a:ext uri="{FF2B5EF4-FFF2-40B4-BE49-F238E27FC236}">
                <a16:creationId xmlns:a16="http://schemas.microsoft.com/office/drawing/2014/main" id="{10D7538D-7B56-92B9-4F1D-ACB97CE880B7}"/>
              </a:ext>
            </a:extLst>
          </p:cNvPr>
          <p:cNvPicPr>
            <a:picLocks noChangeAspect="1"/>
          </p:cNvPicPr>
          <p:nvPr/>
        </p:nvPicPr>
        <p:blipFill>
          <a:blip r:embed="rId2"/>
          <a:stretch>
            <a:fillRect/>
          </a:stretch>
        </p:blipFill>
        <p:spPr>
          <a:xfrm>
            <a:off x="5889467" y="1365985"/>
            <a:ext cx="6153466" cy="988617"/>
          </a:xfrm>
          <a:prstGeom prst="rect">
            <a:avLst/>
          </a:prstGeom>
        </p:spPr>
      </p:pic>
      <p:sp>
        <p:nvSpPr>
          <p:cNvPr id="10" name="TextBox 9">
            <a:extLst>
              <a:ext uri="{FF2B5EF4-FFF2-40B4-BE49-F238E27FC236}">
                <a16:creationId xmlns:a16="http://schemas.microsoft.com/office/drawing/2014/main" id="{BD3125D9-B70C-19CB-D4B0-D69B10279239}"/>
              </a:ext>
            </a:extLst>
          </p:cNvPr>
          <p:cNvSpPr txBox="1"/>
          <p:nvPr/>
        </p:nvSpPr>
        <p:spPr>
          <a:xfrm>
            <a:off x="198359" y="1595021"/>
            <a:ext cx="5541658" cy="4832092"/>
          </a:xfrm>
          <a:prstGeom prst="rect">
            <a:avLst/>
          </a:prstGeom>
          <a:noFill/>
        </p:spPr>
        <p:txBody>
          <a:bodyPr wrap="square" lIns="91440" tIns="45720" rIns="91440" bIns="45720" rtlCol="0" anchor="t">
            <a:spAutoFit/>
          </a:bodyPr>
          <a:lstStyle/>
          <a:p>
            <a:r>
              <a:rPr lang="en-GB" sz="2800"/>
              <a:t>BBC Bitesize (AQA Trilogy Science)</a:t>
            </a:r>
          </a:p>
          <a:p>
            <a:r>
              <a:rPr lang="en-GB" sz="2800">
                <a:hlinkClick r:id="rId3"/>
              </a:rPr>
              <a:t>https://www.bbc.co.uk/bitesize</a:t>
            </a:r>
            <a:r>
              <a:rPr lang="en-GB" sz="2800"/>
              <a:t> </a:t>
            </a:r>
          </a:p>
          <a:p>
            <a:r>
              <a:rPr lang="en-GB" sz="2800"/>
              <a:t>Free Science Lessons</a:t>
            </a:r>
          </a:p>
          <a:p>
            <a:r>
              <a:rPr lang="en-GB" sz="2800">
                <a:hlinkClick r:id="rId4"/>
              </a:rPr>
              <a:t>https://www.freesciencelessons.co.uk/</a:t>
            </a:r>
            <a:r>
              <a:rPr lang="en-GB" sz="2800"/>
              <a:t> </a:t>
            </a:r>
          </a:p>
          <a:p>
            <a:r>
              <a:rPr lang="en-GB" sz="2800"/>
              <a:t>Study Rocket</a:t>
            </a:r>
          </a:p>
          <a:p>
            <a:r>
              <a:rPr lang="en-GB" sz="2800">
                <a:hlinkClick r:id="rId5"/>
              </a:rPr>
              <a:t>https://studyrocket.co.uk/</a:t>
            </a:r>
            <a:endParaRPr lang="en-GB" sz="2800"/>
          </a:p>
          <a:p>
            <a:r>
              <a:rPr lang="en-GB" sz="2800"/>
              <a:t>Seneca Learning </a:t>
            </a:r>
          </a:p>
          <a:p>
            <a:r>
              <a:rPr lang="en-GB" sz="2800">
                <a:hlinkClick r:id="rId6"/>
              </a:rPr>
              <a:t>https://senecalearning.com/en-GB/</a:t>
            </a:r>
            <a:r>
              <a:rPr lang="en-GB" sz="2800"/>
              <a:t> </a:t>
            </a:r>
          </a:p>
          <a:p>
            <a:pPr marL="285750" indent="-285750">
              <a:buFont typeface="Arial" panose="020B0604020202020204" pitchFamily="34" charset="0"/>
              <a:buChar char="•"/>
            </a:pPr>
            <a:endParaRPr lang="en-GB" sz="2800"/>
          </a:p>
        </p:txBody>
      </p:sp>
      <p:pic>
        <p:nvPicPr>
          <p:cNvPr id="12" name="Picture 11">
            <a:extLst>
              <a:ext uri="{FF2B5EF4-FFF2-40B4-BE49-F238E27FC236}">
                <a16:creationId xmlns:a16="http://schemas.microsoft.com/office/drawing/2014/main" id="{31557BD8-F975-C0E5-C83A-590EF5C38B4E}"/>
              </a:ext>
            </a:extLst>
          </p:cNvPr>
          <p:cNvPicPr>
            <a:picLocks noChangeAspect="1"/>
          </p:cNvPicPr>
          <p:nvPr/>
        </p:nvPicPr>
        <p:blipFill>
          <a:blip r:embed="rId7"/>
          <a:stretch>
            <a:fillRect/>
          </a:stretch>
        </p:blipFill>
        <p:spPr>
          <a:xfrm>
            <a:off x="6394302" y="2490255"/>
            <a:ext cx="5269973" cy="1308664"/>
          </a:xfrm>
          <a:prstGeom prst="rect">
            <a:avLst/>
          </a:prstGeom>
        </p:spPr>
      </p:pic>
      <p:pic>
        <p:nvPicPr>
          <p:cNvPr id="14" name="Picture 13">
            <a:extLst>
              <a:ext uri="{FF2B5EF4-FFF2-40B4-BE49-F238E27FC236}">
                <a16:creationId xmlns:a16="http://schemas.microsoft.com/office/drawing/2014/main" id="{5EF00782-F53E-D5B3-8D65-5BD2D8C593BF}"/>
              </a:ext>
            </a:extLst>
          </p:cNvPr>
          <p:cNvPicPr>
            <a:picLocks noChangeAspect="1"/>
          </p:cNvPicPr>
          <p:nvPr/>
        </p:nvPicPr>
        <p:blipFill>
          <a:blip r:embed="rId8"/>
          <a:stretch>
            <a:fillRect/>
          </a:stretch>
        </p:blipFill>
        <p:spPr>
          <a:xfrm>
            <a:off x="6258459" y="3871070"/>
            <a:ext cx="5541658" cy="1402021"/>
          </a:xfrm>
          <a:prstGeom prst="rect">
            <a:avLst/>
          </a:prstGeom>
        </p:spPr>
      </p:pic>
      <p:pic>
        <p:nvPicPr>
          <p:cNvPr id="16" name="Picture 15">
            <a:extLst>
              <a:ext uri="{FF2B5EF4-FFF2-40B4-BE49-F238E27FC236}">
                <a16:creationId xmlns:a16="http://schemas.microsoft.com/office/drawing/2014/main" id="{170CFFB3-1909-4C6C-9D45-FD031E63B7B0}"/>
              </a:ext>
            </a:extLst>
          </p:cNvPr>
          <p:cNvPicPr>
            <a:picLocks noChangeAspect="1"/>
          </p:cNvPicPr>
          <p:nvPr/>
        </p:nvPicPr>
        <p:blipFill>
          <a:blip r:embed="rId9"/>
          <a:stretch>
            <a:fillRect/>
          </a:stretch>
        </p:blipFill>
        <p:spPr>
          <a:xfrm>
            <a:off x="5889467" y="5408744"/>
            <a:ext cx="3571161" cy="1323281"/>
          </a:xfrm>
          <a:prstGeom prst="rect">
            <a:avLst/>
          </a:prstGeom>
        </p:spPr>
      </p:pic>
      <p:pic>
        <p:nvPicPr>
          <p:cNvPr id="3074" name="Picture 2" descr="What is BBC Bitesize? - BBC Bitesize">
            <a:extLst>
              <a:ext uri="{FF2B5EF4-FFF2-40B4-BE49-F238E27FC236}">
                <a16:creationId xmlns:a16="http://schemas.microsoft.com/office/drawing/2014/main" id="{CCF7A87E-A856-CE4E-44C1-95705E64D83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19537" y="5408743"/>
            <a:ext cx="2363004" cy="1323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7720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5C05804E-6284-854B-F05A-1B5C6F21EB6D}"/>
              </a:ext>
            </a:extLst>
          </p:cNvPr>
          <p:cNvPicPr>
            <a:picLocks noChangeAspect="1"/>
          </p:cNvPicPr>
          <p:nvPr/>
        </p:nvPicPr>
        <p:blipFill>
          <a:blip r:embed="rId2"/>
          <a:stretch>
            <a:fillRect/>
          </a:stretch>
        </p:blipFill>
        <p:spPr>
          <a:xfrm>
            <a:off x="836341" y="2082758"/>
            <a:ext cx="10928196" cy="4346580"/>
          </a:xfrm>
          <a:prstGeom prst="rect">
            <a:avLst/>
          </a:prstGeom>
        </p:spPr>
      </p:pic>
      <p:sp>
        <p:nvSpPr>
          <p:cNvPr id="6" name="TextBox 5">
            <a:extLst>
              <a:ext uri="{FF2B5EF4-FFF2-40B4-BE49-F238E27FC236}">
                <a16:creationId xmlns:a16="http://schemas.microsoft.com/office/drawing/2014/main" id="{95A6E841-923E-6806-5688-8F520A35744F}"/>
              </a:ext>
            </a:extLst>
          </p:cNvPr>
          <p:cNvSpPr txBox="1"/>
          <p:nvPr/>
        </p:nvSpPr>
        <p:spPr>
          <a:xfrm>
            <a:off x="-613317" y="92927"/>
            <a:ext cx="6096000"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r>
              <a:rPr lang="en-US" sz="4000" b="0" i="0" u="none" strike="noStrike" baseline="0">
                <a:solidFill>
                  <a:srgbClr val="000000"/>
                </a:solidFill>
                <a:latin typeface="Aptos"/>
                <a:ea typeface="Segoe UI"/>
                <a:cs typeface="Segoe UI"/>
              </a:rPr>
              <a:t>My Child At School</a:t>
            </a:r>
            <a:r>
              <a:rPr lang="en-US" sz="4000" b="0" i="0">
                <a:solidFill>
                  <a:srgbClr val="000000"/>
                </a:solidFill>
                <a:latin typeface="Aptos"/>
                <a:ea typeface="Segoe UI"/>
                <a:cs typeface="Segoe UI"/>
              </a:rPr>
              <a:t>​</a:t>
            </a:r>
          </a:p>
          <a:p>
            <a:pPr algn="ctr" rtl="0"/>
            <a:r>
              <a:rPr lang="en-US" sz="4000" b="0" i="0">
                <a:solidFill>
                  <a:srgbClr val="000000"/>
                </a:solidFill>
                <a:latin typeface="Aptos"/>
                <a:ea typeface="Segoe UI"/>
                <a:cs typeface="Segoe UI"/>
              </a:rPr>
              <a:t>​</a:t>
            </a:r>
          </a:p>
          <a:p>
            <a:pPr algn="ctr" rtl="0"/>
            <a:r>
              <a:rPr lang="en-US" sz="4000" b="0" i="0" u="none" strike="noStrike" baseline="0">
                <a:solidFill>
                  <a:srgbClr val="000000"/>
                </a:solidFill>
                <a:latin typeface="Aptos"/>
                <a:ea typeface="Segoe UI"/>
                <a:cs typeface="Segoe UI"/>
              </a:rPr>
              <a:t>HOMEWORK</a:t>
            </a:r>
            <a:r>
              <a:rPr lang="en-US" sz="4000" b="0" i="0">
                <a:solidFill>
                  <a:srgbClr val="000000"/>
                </a:solidFill>
                <a:latin typeface="Aptos"/>
                <a:ea typeface="Segoe UI"/>
                <a:cs typeface="Segoe UI"/>
              </a:rPr>
              <a:t>​</a:t>
            </a:r>
          </a:p>
          <a:p>
            <a:pPr algn="ctr"/>
            <a:endParaRPr lang="en-US"/>
          </a:p>
        </p:txBody>
      </p:sp>
      <p:pic>
        <p:nvPicPr>
          <p:cNvPr id="7" name="Picture 6" descr="MyChildAtSchool - Parent App – Apps on Google Play">
            <a:extLst>
              <a:ext uri="{FF2B5EF4-FFF2-40B4-BE49-F238E27FC236}">
                <a16:creationId xmlns:a16="http://schemas.microsoft.com/office/drawing/2014/main" id="{8A5D16B2-F214-EBDD-8D8C-3407B891C6E7}"/>
              </a:ext>
            </a:extLst>
          </p:cNvPr>
          <p:cNvPicPr>
            <a:picLocks noChangeAspect="1"/>
          </p:cNvPicPr>
          <p:nvPr/>
        </p:nvPicPr>
        <p:blipFill>
          <a:blip r:embed="rId3"/>
          <a:srcRect r="-442"/>
          <a:stretch>
            <a:fillRect/>
          </a:stretch>
        </p:blipFill>
        <p:spPr>
          <a:xfrm>
            <a:off x="5038724" y="183530"/>
            <a:ext cx="1547760" cy="1733087"/>
          </a:xfrm>
          <a:prstGeom prst="rect">
            <a:avLst/>
          </a:prstGeom>
        </p:spPr>
      </p:pic>
    </p:spTree>
    <p:extLst>
      <p:ext uri="{BB962C8B-B14F-4D97-AF65-F5344CB8AC3E}">
        <p14:creationId xmlns:p14="http://schemas.microsoft.com/office/powerpoint/2010/main" val="23081476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58B69-0F1F-D9B5-9773-2D33F2ABB9CF}"/>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9F3F7433-70D0-0954-1751-954C669201A5}"/>
              </a:ext>
            </a:extLst>
          </p:cNvPr>
          <p:cNvPicPr>
            <a:picLocks noGrp="1" noChangeAspect="1"/>
          </p:cNvPicPr>
          <p:nvPr>
            <p:ph idx="1"/>
          </p:nvPr>
        </p:nvPicPr>
        <p:blipFill>
          <a:blip r:embed="rId2"/>
          <a:stretch>
            <a:fillRect/>
          </a:stretch>
        </p:blipFill>
        <p:spPr>
          <a:xfrm>
            <a:off x="1560618" y="478186"/>
            <a:ext cx="8661885" cy="5884630"/>
          </a:xfrm>
          <a:prstGeom prst="rect">
            <a:avLst/>
          </a:prstGeom>
        </p:spPr>
      </p:pic>
    </p:spTree>
    <p:extLst>
      <p:ext uri="{BB962C8B-B14F-4D97-AF65-F5344CB8AC3E}">
        <p14:creationId xmlns:p14="http://schemas.microsoft.com/office/powerpoint/2010/main" val="8863582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pic>
        <p:nvPicPr>
          <p:cNvPr id="106" name="Google Shape;106;p26"/>
          <p:cNvPicPr preferRelativeResize="0"/>
          <p:nvPr/>
        </p:nvPicPr>
        <p:blipFill>
          <a:blip r:embed="rId3">
            <a:alphaModFix/>
          </a:blip>
          <a:stretch>
            <a:fillRect/>
          </a:stretch>
        </p:blipFill>
        <p:spPr>
          <a:xfrm>
            <a:off x="203200" y="577945"/>
            <a:ext cx="11785597" cy="5702113"/>
          </a:xfrm>
          <a:prstGeom prst="rect">
            <a:avLst/>
          </a:prstGeom>
          <a:noFill/>
          <a:ln>
            <a:noFill/>
          </a:ln>
        </p:spPr>
      </p:pic>
      <p:sp>
        <p:nvSpPr>
          <p:cNvPr id="107" name="Google Shape;107;p26"/>
          <p:cNvSpPr/>
          <p:nvPr/>
        </p:nvSpPr>
        <p:spPr>
          <a:xfrm>
            <a:off x="257033" y="1552567"/>
            <a:ext cx="1244000" cy="339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400"/>
          </a:p>
        </p:txBody>
      </p:sp>
      <p:sp>
        <p:nvSpPr>
          <p:cNvPr id="108" name="Google Shape;108;p26"/>
          <p:cNvSpPr/>
          <p:nvPr/>
        </p:nvSpPr>
        <p:spPr>
          <a:xfrm>
            <a:off x="10659833" y="577933"/>
            <a:ext cx="948400" cy="296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400"/>
          </a:p>
        </p:txBody>
      </p:sp>
      <p:sp>
        <p:nvSpPr>
          <p:cNvPr id="2" name="Rectangle 1">
            <a:extLst>
              <a:ext uri="{FF2B5EF4-FFF2-40B4-BE49-F238E27FC236}">
                <a16:creationId xmlns:a16="http://schemas.microsoft.com/office/drawing/2014/main" id="{5661F08B-94D9-E22D-9395-A01EF5C870EB}"/>
              </a:ext>
            </a:extLst>
          </p:cNvPr>
          <p:cNvSpPr/>
          <p:nvPr/>
        </p:nvSpPr>
        <p:spPr>
          <a:xfrm>
            <a:off x="8436077" y="4532671"/>
            <a:ext cx="3254478" cy="97339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52579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27"/>
          <p:cNvPicPr preferRelativeResize="0"/>
          <p:nvPr/>
        </p:nvPicPr>
        <p:blipFill>
          <a:blip r:embed="rId3">
            <a:alphaModFix/>
          </a:blip>
          <a:stretch>
            <a:fillRect/>
          </a:stretch>
        </p:blipFill>
        <p:spPr>
          <a:xfrm>
            <a:off x="203200" y="571979"/>
            <a:ext cx="11785600" cy="5714044"/>
          </a:xfrm>
          <a:prstGeom prst="rect">
            <a:avLst/>
          </a:prstGeom>
          <a:noFill/>
          <a:ln>
            <a:noFill/>
          </a:ln>
        </p:spPr>
      </p:pic>
      <p:sp>
        <p:nvSpPr>
          <p:cNvPr id="114" name="Google Shape;114;p27"/>
          <p:cNvSpPr/>
          <p:nvPr/>
        </p:nvSpPr>
        <p:spPr>
          <a:xfrm>
            <a:off x="10659833" y="577933"/>
            <a:ext cx="948400" cy="296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400"/>
          </a:p>
        </p:txBody>
      </p:sp>
      <p:sp>
        <p:nvSpPr>
          <p:cNvPr id="115" name="Google Shape;115;p27"/>
          <p:cNvSpPr/>
          <p:nvPr/>
        </p:nvSpPr>
        <p:spPr>
          <a:xfrm>
            <a:off x="203200" y="1552267"/>
            <a:ext cx="1339200" cy="370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400"/>
          </a:p>
        </p:txBody>
      </p:sp>
    </p:spTree>
    <p:extLst>
      <p:ext uri="{BB962C8B-B14F-4D97-AF65-F5344CB8AC3E}">
        <p14:creationId xmlns:p14="http://schemas.microsoft.com/office/powerpoint/2010/main" val="29633328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28"/>
          <p:cNvPicPr preferRelativeResize="0"/>
          <p:nvPr/>
        </p:nvPicPr>
        <p:blipFill>
          <a:blip r:embed="rId3">
            <a:alphaModFix/>
          </a:blip>
          <a:stretch>
            <a:fillRect/>
          </a:stretch>
        </p:blipFill>
        <p:spPr>
          <a:xfrm>
            <a:off x="203201" y="1524523"/>
            <a:ext cx="11785601" cy="3808955"/>
          </a:xfrm>
          <a:prstGeom prst="rect">
            <a:avLst/>
          </a:prstGeom>
          <a:noFill/>
          <a:ln>
            <a:noFill/>
          </a:ln>
        </p:spPr>
      </p:pic>
    </p:spTree>
    <p:extLst>
      <p:ext uri="{BB962C8B-B14F-4D97-AF65-F5344CB8AC3E}">
        <p14:creationId xmlns:p14="http://schemas.microsoft.com/office/powerpoint/2010/main" val="22320747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A62638-DEEE-9C57-7D80-513AF20FC7FC}"/>
              </a:ext>
            </a:extLst>
          </p:cNvPr>
          <p:cNvSpPr>
            <a:spLocks noGrp="1"/>
          </p:cNvSpPr>
          <p:nvPr>
            <p:ph idx="1"/>
          </p:nvPr>
        </p:nvSpPr>
        <p:spPr/>
        <p:txBody>
          <a:bodyPr>
            <a:normAutofit/>
          </a:bodyPr>
          <a:lstStyle/>
          <a:p>
            <a:pPr marL="0" indent="0">
              <a:buNone/>
            </a:pPr>
            <a:r>
              <a:rPr lang="en-GB" b="1"/>
              <a:t>1️⃣ </a:t>
            </a:r>
            <a:r>
              <a:rPr lang="en-GB" b="1">
                <a:latin typeface="Calibri" panose="020F0502020204030204" pitchFamily="34" charset="0"/>
                <a:ea typeface="Calibri" panose="020F0502020204030204" pitchFamily="34" charset="0"/>
                <a:cs typeface="Calibri" panose="020F0502020204030204" pitchFamily="34" charset="0"/>
              </a:rPr>
              <a:t>Create the right environment</a:t>
            </a:r>
            <a:endParaRPr lang="en-GB">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b="1">
                <a:latin typeface="Calibri" panose="020F0502020204030204" pitchFamily="34" charset="0"/>
                <a:ea typeface="Calibri" panose="020F0502020204030204" pitchFamily="34" charset="0"/>
                <a:cs typeface="Calibri" panose="020F0502020204030204" pitchFamily="34" charset="0"/>
              </a:rPr>
              <a:t>2️⃣ Help them plan, not panic</a:t>
            </a:r>
            <a:endParaRPr lang="en-GB">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b="1">
                <a:latin typeface="Calibri" panose="020F0502020204030204" pitchFamily="34" charset="0"/>
                <a:ea typeface="Calibri" panose="020F0502020204030204" pitchFamily="34" charset="0"/>
                <a:cs typeface="Calibri" panose="020F0502020204030204" pitchFamily="34" charset="0"/>
              </a:rPr>
              <a:t>3️⃣ Focus on what works in revision</a:t>
            </a:r>
          </a:p>
          <a:p>
            <a:pPr marL="0" indent="0">
              <a:buNone/>
            </a:pPr>
            <a:r>
              <a:rPr lang="en-GB" b="1">
                <a:latin typeface="Calibri" panose="020F0502020204030204" pitchFamily="34" charset="0"/>
                <a:ea typeface="Calibri" panose="020F0502020204030204" pitchFamily="34" charset="0"/>
                <a:cs typeface="Calibri" panose="020F0502020204030204" pitchFamily="34" charset="0"/>
              </a:rPr>
              <a:t>4️⃣ Support, don’t take over</a:t>
            </a:r>
          </a:p>
          <a:p>
            <a:pPr marL="0" indent="0">
              <a:buNone/>
            </a:pPr>
            <a:r>
              <a:rPr lang="en-GB" b="1">
                <a:latin typeface="Calibri" panose="020F0502020204030204" pitchFamily="34" charset="0"/>
                <a:ea typeface="Calibri" panose="020F0502020204030204" pitchFamily="34" charset="0"/>
                <a:cs typeface="Calibri" panose="020F0502020204030204" pitchFamily="34" charset="0"/>
              </a:rPr>
              <a:t>5️⃣ Keep wellbeing front and centre</a:t>
            </a:r>
            <a:endParaRPr lang="en-GB">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b="1">
                <a:latin typeface="Calibri" panose="020F0502020204030204" pitchFamily="34" charset="0"/>
                <a:ea typeface="Calibri" panose="020F0502020204030204" pitchFamily="34" charset="0"/>
                <a:cs typeface="Calibri" panose="020F0502020204030204" pitchFamily="34" charset="0"/>
              </a:rPr>
              <a:t>6️⃣ Stay informed</a:t>
            </a:r>
            <a:endParaRPr lang="en-GB">
              <a:latin typeface="Calibri" panose="020F0502020204030204" pitchFamily="34" charset="0"/>
              <a:ea typeface="Calibri" panose="020F0502020204030204" pitchFamily="34" charset="0"/>
              <a:cs typeface="Calibri" panose="020F0502020204030204" pitchFamily="34" charset="0"/>
            </a:endParaRPr>
          </a:p>
          <a:p>
            <a:endParaRPr lang="en-GB"/>
          </a:p>
        </p:txBody>
      </p:sp>
      <p:sp>
        <p:nvSpPr>
          <p:cNvPr id="4" name="Google Shape;327;g28b381a97be_0_102">
            <a:extLst>
              <a:ext uri="{FF2B5EF4-FFF2-40B4-BE49-F238E27FC236}">
                <a16:creationId xmlns:a16="http://schemas.microsoft.com/office/drawing/2014/main" id="{FD7CAC75-9088-95F3-9A1F-94657433668B}"/>
              </a:ext>
            </a:extLst>
          </p:cNvPr>
          <p:cNvSpPr txBox="1">
            <a:spLocks/>
          </p:cNvSpPr>
          <p:nvPr/>
        </p:nvSpPr>
        <p:spPr>
          <a:xfrm>
            <a:off x="-307493" y="463617"/>
            <a:ext cx="11760300" cy="869100"/>
          </a:xfrm>
          <a:prstGeom prst="rect">
            <a:avLst/>
          </a:prstGeom>
          <a:no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SzPct val="60810"/>
              <a:buFont typeface="Arial" panose="020B0604020202020204" pitchFamily="34" charset="0"/>
              <a:buNone/>
            </a:pPr>
            <a:r>
              <a:rPr lang="en-GB" sz="3600" b="1">
                <a:latin typeface="Calibri" panose="020F0502020204030204" pitchFamily="34" charset="0"/>
                <a:ea typeface="Calibri" panose="020F0502020204030204" pitchFamily="34" charset="0"/>
                <a:cs typeface="Calibri" panose="020F0502020204030204" pitchFamily="34" charset="0"/>
              </a:rPr>
              <a:t>Overview of how can parents/carers support at home</a:t>
            </a:r>
          </a:p>
        </p:txBody>
      </p:sp>
    </p:spTree>
    <p:extLst>
      <p:ext uri="{BB962C8B-B14F-4D97-AF65-F5344CB8AC3E}">
        <p14:creationId xmlns:p14="http://schemas.microsoft.com/office/powerpoint/2010/main" val="1585885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F5916-15BC-0C58-2F64-C4D118A4FAF5}"/>
              </a:ext>
            </a:extLst>
          </p:cNvPr>
          <p:cNvSpPr>
            <a:spLocks noGrp="1"/>
          </p:cNvSpPr>
          <p:nvPr>
            <p:ph type="title"/>
          </p:nvPr>
        </p:nvSpPr>
        <p:spPr/>
        <p:txBody>
          <a:bodyPr/>
          <a:lstStyle/>
          <a:p>
            <a:r>
              <a:rPr lang="en-GB"/>
              <a:t>College teams</a:t>
            </a:r>
          </a:p>
        </p:txBody>
      </p:sp>
      <p:graphicFrame>
        <p:nvGraphicFramePr>
          <p:cNvPr id="4" name="Table 3">
            <a:extLst>
              <a:ext uri="{FF2B5EF4-FFF2-40B4-BE49-F238E27FC236}">
                <a16:creationId xmlns:a16="http://schemas.microsoft.com/office/drawing/2014/main" id="{EADC60E0-8310-877D-15DC-EE7E3E1F708C}"/>
              </a:ext>
            </a:extLst>
          </p:cNvPr>
          <p:cNvGraphicFramePr>
            <a:graphicFrameLocks noGrp="1"/>
          </p:cNvGraphicFramePr>
          <p:nvPr>
            <p:extLst>
              <p:ext uri="{D42A27DB-BD31-4B8C-83A1-F6EECF244321}">
                <p14:modId xmlns:p14="http://schemas.microsoft.com/office/powerpoint/2010/main" val="2331950357"/>
              </p:ext>
            </p:extLst>
          </p:nvPr>
        </p:nvGraphicFramePr>
        <p:xfrm>
          <a:off x="678180" y="4669960"/>
          <a:ext cx="11068576" cy="1798551"/>
        </p:xfrm>
        <a:graphic>
          <a:graphicData uri="http://schemas.openxmlformats.org/drawingml/2006/table">
            <a:tbl>
              <a:tblPr firstRow="1" bandRow="1">
                <a:tableStyleId>{5940675A-B579-460E-94D1-54222C63F5DA}</a:tableStyleId>
              </a:tblPr>
              <a:tblGrid>
                <a:gridCol w="2767144">
                  <a:extLst>
                    <a:ext uri="{9D8B030D-6E8A-4147-A177-3AD203B41FA5}">
                      <a16:colId xmlns:a16="http://schemas.microsoft.com/office/drawing/2014/main" val="625372601"/>
                    </a:ext>
                  </a:extLst>
                </a:gridCol>
                <a:gridCol w="2767144">
                  <a:extLst>
                    <a:ext uri="{9D8B030D-6E8A-4147-A177-3AD203B41FA5}">
                      <a16:colId xmlns:a16="http://schemas.microsoft.com/office/drawing/2014/main" val="3163239692"/>
                    </a:ext>
                  </a:extLst>
                </a:gridCol>
                <a:gridCol w="2767144">
                  <a:extLst>
                    <a:ext uri="{9D8B030D-6E8A-4147-A177-3AD203B41FA5}">
                      <a16:colId xmlns:a16="http://schemas.microsoft.com/office/drawing/2014/main" val="4000582144"/>
                    </a:ext>
                  </a:extLst>
                </a:gridCol>
                <a:gridCol w="2767144">
                  <a:extLst>
                    <a:ext uri="{9D8B030D-6E8A-4147-A177-3AD203B41FA5}">
                      <a16:colId xmlns:a16="http://schemas.microsoft.com/office/drawing/2014/main" val="2253034501"/>
                    </a:ext>
                  </a:extLst>
                </a:gridCol>
              </a:tblGrid>
              <a:tr h="599517">
                <a:tc>
                  <a:txBody>
                    <a:bodyPr/>
                    <a:lstStyle/>
                    <a:p>
                      <a:pPr algn="ctr"/>
                      <a:r>
                        <a:rPr lang="en-GB" b="1">
                          <a:solidFill>
                            <a:schemeClr val="tx1"/>
                          </a:solidFill>
                        </a:rPr>
                        <a:t>Mr Loach-Smith</a:t>
                      </a:r>
                    </a:p>
                  </a:txBody>
                  <a:tcPr anchor="ctr">
                    <a:solidFill>
                      <a:srgbClr val="FAFAB9"/>
                    </a:solidFill>
                  </a:tcPr>
                </a:tc>
                <a:tc>
                  <a:txBody>
                    <a:bodyPr/>
                    <a:lstStyle/>
                    <a:p>
                      <a:pPr algn="ctr"/>
                      <a:r>
                        <a:rPr lang="en-GB" b="1">
                          <a:solidFill>
                            <a:schemeClr val="tx1"/>
                          </a:solidFill>
                        </a:rPr>
                        <a:t>Mrs Coletta</a:t>
                      </a:r>
                    </a:p>
                  </a:txBody>
                  <a:tcPr anchor="ctr">
                    <a:solidFill>
                      <a:srgbClr val="FABEBE"/>
                    </a:solidFill>
                  </a:tcPr>
                </a:tc>
                <a:tc>
                  <a:txBody>
                    <a:bodyPr/>
                    <a:lstStyle/>
                    <a:p>
                      <a:pPr algn="ctr"/>
                      <a:r>
                        <a:rPr lang="en-GB" b="1">
                          <a:solidFill>
                            <a:schemeClr val="tx1"/>
                          </a:solidFill>
                        </a:rPr>
                        <a:t>Mrs Turvey</a:t>
                      </a:r>
                    </a:p>
                  </a:txBody>
                  <a:tcPr anchor="ctr">
                    <a:solidFill>
                      <a:srgbClr val="94D6B2"/>
                    </a:solidFill>
                  </a:tcPr>
                </a:tc>
                <a:tc>
                  <a:txBody>
                    <a:bodyPr/>
                    <a:lstStyle/>
                    <a:p>
                      <a:pPr algn="ctr"/>
                      <a:r>
                        <a:rPr lang="en-GB" b="1">
                          <a:solidFill>
                            <a:schemeClr val="tx1"/>
                          </a:solidFill>
                        </a:rPr>
                        <a:t>Miss </a:t>
                      </a:r>
                      <a:r>
                        <a:rPr lang="en-GB" b="1" err="1">
                          <a:solidFill>
                            <a:schemeClr val="tx1"/>
                          </a:solidFill>
                        </a:rPr>
                        <a:t>Odams</a:t>
                      </a:r>
                    </a:p>
                  </a:txBody>
                  <a:tcPr anchor="ctr">
                    <a:solidFill>
                      <a:srgbClr val="81B1D4"/>
                    </a:solidFill>
                  </a:tcPr>
                </a:tc>
                <a:extLst>
                  <a:ext uri="{0D108BD9-81ED-4DB2-BD59-A6C34878D82A}">
                    <a16:rowId xmlns:a16="http://schemas.microsoft.com/office/drawing/2014/main" val="1483017658"/>
                  </a:ext>
                </a:extLst>
              </a:tr>
              <a:tr h="599517">
                <a:tc>
                  <a:txBody>
                    <a:bodyPr/>
                    <a:lstStyle/>
                    <a:p>
                      <a:pPr algn="ctr"/>
                      <a:r>
                        <a:rPr lang="en-GB" b="1">
                          <a:solidFill>
                            <a:schemeClr val="tx1"/>
                          </a:solidFill>
                        </a:rPr>
                        <a:t>Miss McGuiness</a:t>
                      </a:r>
                    </a:p>
                  </a:txBody>
                  <a:tcPr anchor="ctr">
                    <a:solidFill>
                      <a:srgbClr val="FAFAB9"/>
                    </a:solidFill>
                  </a:tcPr>
                </a:tc>
                <a:tc>
                  <a:txBody>
                    <a:bodyPr/>
                    <a:lstStyle/>
                    <a:p>
                      <a:pPr algn="ctr"/>
                      <a:r>
                        <a:rPr lang="en-GB" b="1">
                          <a:solidFill>
                            <a:schemeClr val="tx1"/>
                          </a:solidFill>
                        </a:rPr>
                        <a:t>Miss Johnson</a:t>
                      </a:r>
                    </a:p>
                  </a:txBody>
                  <a:tcPr anchor="ctr">
                    <a:solidFill>
                      <a:srgbClr val="FABEBE"/>
                    </a:solidFill>
                  </a:tcPr>
                </a:tc>
                <a:tc>
                  <a:txBody>
                    <a:bodyPr/>
                    <a:lstStyle/>
                    <a:p>
                      <a:pPr algn="ctr"/>
                      <a:r>
                        <a:rPr lang="en-GB" b="1">
                          <a:solidFill>
                            <a:schemeClr val="tx1"/>
                          </a:solidFill>
                        </a:rPr>
                        <a:t>Mr Walker</a:t>
                      </a:r>
                    </a:p>
                  </a:txBody>
                  <a:tcPr anchor="ctr">
                    <a:solidFill>
                      <a:srgbClr val="94D6B2"/>
                    </a:solidFill>
                  </a:tcPr>
                </a:tc>
                <a:tc>
                  <a:txBody>
                    <a:bodyPr/>
                    <a:lstStyle/>
                    <a:p>
                      <a:pPr algn="ctr"/>
                      <a:r>
                        <a:rPr lang="en-GB" b="1">
                          <a:solidFill>
                            <a:schemeClr val="tx1"/>
                          </a:solidFill>
                        </a:rPr>
                        <a:t>Mr Oppong</a:t>
                      </a:r>
                    </a:p>
                  </a:txBody>
                  <a:tcPr anchor="ctr">
                    <a:solidFill>
                      <a:srgbClr val="81B1D4"/>
                    </a:solidFill>
                  </a:tcPr>
                </a:tc>
                <a:extLst>
                  <a:ext uri="{0D108BD9-81ED-4DB2-BD59-A6C34878D82A}">
                    <a16:rowId xmlns:a16="http://schemas.microsoft.com/office/drawing/2014/main" val="2617167744"/>
                  </a:ext>
                </a:extLst>
              </a:tr>
              <a:tr h="599517">
                <a:tc>
                  <a:txBody>
                    <a:bodyPr/>
                    <a:lstStyle/>
                    <a:p>
                      <a:pPr algn="ctr"/>
                      <a:r>
                        <a:rPr lang="en-GB" b="1">
                          <a:solidFill>
                            <a:schemeClr val="tx1"/>
                          </a:solidFill>
                        </a:rPr>
                        <a:t>Mrs Cook</a:t>
                      </a:r>
                    </a:p>
                  </a:txBody>
                  <a:tcPr anchor="ctr">
                    <a:solidFill>
                      <a:srgbClr val="FAFAB9"/>
                    </a:solidFill>
                  </a:tcPr>
                </a:tc>
                <a:tc>
                  <a:txBody>
                    <a:bodyPr/>
                    <a:lstStyle/>
                    <a:p>
                      <a:pPr algn="ctr"/>
                      <a:r>
                        <a:rPr lang="en-GB" b="1">
                          <a:solidFill>
                            <a:schemeClr val="tx1"/>
                          </a:solidFill>
                        </a:rPr>
                        <a:t>Ms Middleton</a:t>
                      </a:r>
                    </a:p>
                  </a:txBody>
                  <a:tcPr anchor="ctr">
                    <a:solidFill>
                      <a:srgbClr val="FABEBE"/>
                    </a:solidFill>
                  </a:tcPr>
                </a:tc>
                <a:tc>
                  <a:txBody>
                    <a:bodyPr/>
                    <a:lstStyle/>
                    <a:p>
                      <a:pPr algn="ctr"/>
                      <a:r>
                        <a:rPr lang="en-GB" b="1">
                          <a:solidFill>
                            <a:schemeClr val="tx1"/>
                          </a:solidFill>
                        </a:rPr>
                        <a:t>Mr Sanford-Casey</a:t>
                      </a:r>
                    </a:p>
                  </a:txBody>
                  <a:tcPr anchor="ctr">
                    <a:solidFill>
                      <a:srgbClr val="94D6B2"/>
                    </a:solidFill>
                  </a:tcPr>
                </a:tc>
                <a:tc>
                  <a:txBody>
                    <a:bodyPr/>
                    <a:lstStyle/>
                    <a:p>
                      <a:pPr algn="ctr"/>
                      <a:r>
                        <a:rPr lang="en-GB" b="1">
                          <a:solidFill>
                            <a:schemeClr val="tx1"/>
                          </a:solidFill>
                        </a:rPr>
                        <a:t>Miss Hagan</a:t>
                      </a:r>
                    </a:p>
                  </a:txBody>
                  <a:tcPr anchor="ctr">
                    <a:solidFill>
                      <a:srgbClr val="81B1D4"/>
                    </a:solidFill>
                  </a:tcPr>
                </a:tc>
                <a:extLst>
                  <a:ext uri="{0D108BD9-81ED-4DB2-BD59-A6C34878D82A}">
                    <a16:rowId xmlns:a16="http://schemas.microsoft.com/office/drawing/2014/main" val="4125610071"/>
                  </a:ext>
                </a:extLst>
              </a:tr>
            </a:tbl>
          </a:graphicData>
        </a:graphic>
      </p:graphicFrame>
      <p:pic>
        <p:nvPicPr>
          <p:cNvPr id="6" name="Picture 5">
            <a:extLst>
              <a:ext uri="{FF2B5EF4-FFF2-40B4-BE49-F238E27FC236}">
                <a16:creationId xmlns:a16="http://schemas.microsoft.com/office/drawing/2014/main" id="{0CBB8079-7E0C-0C94-9F9D-152FF7F99510}"/>
              </a:ext>
            </a:extLst>
          </p:cNvPr>
          <p:cNvPicPr>
            <a:picLocks noChangeAspect="1"/>
          </p:cNvPicPr>
          <p:nvPr/>
        </p:nvPicPr>
        <p:blipFill>
          <a:blip r:embed="rId2"/>
          <a:srcRect b="333"/>
          <a:stretch>
            <a:fillRect/>
          </a:stretch>
        </p:blipFill>
        <p:spPr>
          <a:xfrm>
            <a:off x="678921" y="1537229"/>
            <a:ext cx="2928409" cy="2947406"/>
          </a:xfrm>
          <a:prstGeom prst="rect">
            <a:avLst/>
          </a:prstGeom>
        </p:spPr>
      </p:pic>
      <p:pic>
        <p:nvPicPr>
          <p:cNvPr id="10" name="Picture 9">
            <a:extLst>
              <a:ext uri="{FF2B5EF4-FFF2-40B4-BE49-F238E27FC236}">
                <a16:creationId xmlns:a16="http://schemas.microsoft.com/office/drawing/2014/main" id="{ED12D12A-D8D3-1531-F841-54D71654DA56}"/>
              </a:ext>
            </a:extLst>
          </p:cNvPr>
          <p:cNvPicPr>
            <a:picLocks noChangeAspect="1"/>
          </p:cNvPicPr>
          <p:nvPr/>
        </p:nvPicPr>
        <p:blipFill>
          <a:blip r:embed="rId3"/>
          <a:stretch>
            <a:fillRect/>
          </a:stretch>
        </p:blipFill>
        <p:spPr>
          <a:xfrm>
            <a:off x="6092021" y="1534583"/>
            <a:ext cx="2939539" cy="2952751"/>
          </a:xfrm>
          <a:prstGeom prst="rect">
            <a:avLst/>
          </a:prstGeom>
        </p:spPr>
      </p:pic>
      <p:pic>
        <p:nvPicPr>
          <p:cNvPr id="11" name="Picture 10">
            <a:extLst>
              <a:ext uri="{FF2B5EF4-FFF2-40B4-BE49-F238E27FC236}">
                <a16:creationId xmlns:a16="http://schemas.microsoft.com/office/drawing/2014/main" id="{BA453BDA-A1BE-AE6C-AFAD-671E782331B5}"/>
              </a:ext>
            </a:extLst>
          </p:cNvPr>
          <p:cNvPicPr>
            <a:picLocks noChangeAspect="1"/>
          </p:cNvPicPr>
          <p:nvPr/>
        </p:nvPicPr>
        <p:blipFill>
          <a:blip r:embed="rId4"/>
          <a:stretch>
            <a:fillRect/>
          </a:stretch>
        </p:blipFill>
        <p:spPr>
          <a:xfrm>
            <a:off x="3442529" y="1534582"/>
            <a:ext cx="2925691" cy="2952751"/>
          </a:xfrm>
          <a:prstGeom prst="rect">
            <a:avLst/>
          </a:prstGeom>
        </p:spPr>
      </p:pic>
      <p:pic>
        <p:nvPicPr>
          <p:cNvPr id="12" name="Picture 11">
            <a:extLst>
              <a:ext uri="{FF2B5EF4-FFF2-40B4-BE49-F238E27FC236}">
                <a16:creationId xmlns:a16="http://schemas.microsoft.com/office/drawing/2014/main" id="{D2306176-F2A3-8835-2FB4-2AC202DD4B6C}"/>
              </a:ext>
            </a:extLst>
          </p:cNvPr>
          <p:cNvPicPr>
            <a:picLocks noChangeAspect="1"/>
          </p:cNvPicPr>
          <p:nvPr/>
        </p:nvPicPr>
        <p:blipFill>
          <a:blip r:embed="rId5"/>
          <a:stretch>
            <a:fillRect/>
          </a:stretch>
        </p:blipFill>
        <p:spPr>
          <a:xfrm>
            <a:off x="8899862" y="1534583"/>
            <a:ext cx="3038858" cy="2952750"/>
          </a:xfrm>
          <a:prstGeom prst="rect">
            <a:avLst/>
          </a:prstGeom>
        </p:spPr>
      </p:pic>
    </p:spTree>
    <p:extLst>
      <p:ext uri="{BB962C8B-B14F-4D97-AF65-F5344CB8AC3E}">
        <p14:creationId xmlns:p14="http://schemas.microsoft.com/office/powerpoint/2010/main" val="1007873528"/>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64239-8D1F-1EA6-7999-27FFA8545575}"/>
              </a:ext>
            </a:extLst>
          </p:cNvPr>
          <p:cNvSpPr>
            <a:spLocks noGrp="1"/>
          </p:cNvSpPr>
          <p:nvPr>
            <p:ph type="title"/>
          </p:nvPr>
        </p:nvSpPr>
        <p:spPr>
          <a:xfrm>
            <a:off x="127563" y="495183"/>
            <a:ext cx="10431685" cy="1009651"/>
          </a:xfrm>
        </p:spPr>
        <p:txBody>
          <a:bodyPr>
            <a:normAutofit fontScale="90000"/>
          </a:bodyPr>
          <a:lstStyle/>
          <a:p>
            <a:pPr algn="ctr"/>
            <a:br>
              <a:rPr lang="en-GB" sz="3600" spc="400"/>
            </a:br>
            <a:br>
              <a:rPr lang="en-GB" sz="3600" spc="400"/>
            </a:br>
            <a:r>
              <a:rPr lang="en-GB" sz="4900" b="1" spc="400">
                <a:latin typeface="+mn-lt"/>
              </a:rPr>
              <a:t>Year 11 support and Post 16 Options</a:t>
            </a:r>
            <a:br>
              <a:rPr lang="en-GB" sz="4400"/>
            </a:br>
            <a:endParaRPr lang="en-GB"/>
          </a:p>
        </p:txBody>
      </p:sp>
      <p:sp>
        <p:nvSpPr>
          <p:cNvPr id="3" name="Content Placeholder 2">
            <a:extLst>
              <a:ext uri="{FF2B5EF4-FFF2-40B4-BE49-F238E27FC236}">
                <a16:creationId xmlns:a16="http://schemas.microsoft.com/office/drawing/2014/main" id="{902E0C90-B40C-434C-C8F3-4FFAD5AE8C94}"/>
              </a:ext>
            </a:extLst>
          </p:cNvPr>
          <p:cNvSpPr>
            <a:spLocks noGrp="1"/>
          </p:cNvSpPr>
          <p:nvPr>
            <p:ph idx="1"/>
          </p:nvPr>
        </p:nvSpPr>
        <p:spPr>
          <a:xfrm>
            <a:off x="415636" y="1825624"/>
            <a:ext cx="11471564" cy="4695491"/>
          </a:xfrm>
        </p:spPr>
        <p:txBody>
          <a:bodyPr>
            <a:normAutofit fontScale="92500" lnSpcReduction="10000"/>
          </a:bodyPr>
          <a:lstStyle/>
          <a:p>
            <a:pPr>
              <a:buFont typeface="Wingdings" panose="05000000000000000000" pitchFamily="2" charset="2"/>
              <a:buChar char="Ø"/>
            </a:pPr>
            <a:r>
              <a:rPr lang="en-GB" sz="3500"/>
              <a:t>During Year 11 your child will have;</a:t>
            </a:r>
          </a:p>
          <a:p>
            <a:pPr>
              <a:buFont typeface="Wingdings" panose="05000000000000000000" pitchFamily="2" charset="2"/>
              <a:buChar char="Ø"/>
            </a:pPr>
            <a:endParaRPr lang="en-GB" sz="3500"/>
          </a:p>
          <a:p>
            <a:pPr lvl="1">
              <a:buFont typeface="Wingdings" panose="05000000000000000000" pitchFamily="2" charset="2"/>
              <a:buChar char="Ø"/>
            </a:pPr>
            <a:r>
              <a:rPr lang="en-GB" sz="3100"/>
              <a:t>Access to a Full Time Careers Adviser</a:t>
            </a:r>
          </a:p>
          <a:p>
            <a:pPr lvl="1">
              <a:buFont typeface="Wingdings" panose="05000000000000000000" pitchFamily="2" charset="2"/>
              <a:buChar char="Ø"/>
            </a:pPr>
            <a:endParaRPr lang="en-GB" sz="3100"/>
          </a:p>
          <a:p>
            <a:pPr lvl="1">
              <a:buFont typeface="Wingdings" panose="05000000000000000000" pitchFamily="2" charset="2"/>
              <a:buChar char="Ø"/>
            </a:pPr>
            <a:r>
              <a:rPr lang="en-GB" sz="3100"/>
              <a:t>At least 1 one-to-one Careers Interview</a:t>
            </a:r>
          </a:p>
          <a:p>
            <a:pPr lvl="1">
              <a:buFont typeface="Wingdings" panose="05000000000000000000" pitchFamily="2" charset="2"/>
              <a:buChar char="Ø"/>
            </a:pPr>
            <a:endParaRPr lang="en-GB" sz="3100"/>
          </a:p>
          <a:p>
            <a:pPr lvl="1">
              <a:buFont typeface="Wingdings" panose="05000000000000000000" pitchFamily="2" charset="2"/>
              <a:buChar char="Ø"/>
            </a:pPr>
            <a:r>
              <a:rPr lang="en-GB" sz="3100"/>
              <a:t>Support with writing applications and a CV</a:t>
            </a:r>
          </a:p>
          <a:p>
            <a:pPr marL="457200" lvl="1" indent="0">
              <a:buNone/>
            </a:pPr>
            <a:endParaRPr lang="en-GB" sz="3100"/>
          </a:p>
          <a:p>
            <a:pPr lvl="1">
              <a:buFont typeface="Wingdings" panose="05000000000000000000" pitchFamily="2" charset="2"/>
              <a:buChar char="Ø"/>
            </a:pPr>
            <a:r>
              <a:rPr lang="en-GB" sz="3100"/>
              <a:t>The opportunity to attend talks from colleges and apprenticeship providers</a:t>
            </a:r>
          </a:p>
          <a:p>
            <a:endParaRPr lang="en-GB" sz="2400"/>
          </a:p>
        </p:txBody>
      </p:sp>
    </p:spTree>
    <p:extLst>
      <p:ext uri="{BB962C8B-B14F-4D97-AF65-F5344CB8AC3E}">
        <p14:creationId xmlns:p14="http://schemas.microsoft.com/office/powerpoint/2010/main" val="828331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C4FFC-4503-68A8-FBFD-6E16939DFADB}"/>
              </a:ext>
            </a:extLst>
          </p:cNvPr>
          <p:cNvSpPr>
            <a:spLocks noGrp="1"/>
          </p:cNvSpPr>
          <p:nvPr>
            <p:ph type="ctrTitle"/>
          </p:nvPr>
        </p:nvSpPr>
        <p:spPr/>
        <p:txBody>
          <a:bodyPr/>
          <a:lstStyle/>
          <a:p>
            <a:r>
              <a:rPr lang="en-US"/>
              <a:t>Lyng Hall Sixth Form</a:t>
            </a:r>
          </a:p>
        </p:txBody>
      </p:sp>
      <p:sp>
        <p:nvSpPr>
          <p:cNvPr id="3" name="Subtitle 2">
            <a:extLst>
              <a:ext uri="{FF2B5EF4-FFF2-40B4-BE49-F238E27FC236}">
                <a16:creationId xmlns:a16="http://schemas.microsoft.com/office/drawing/2014/main" id="{B0916712-FF06-D9F9-DC1F-707E86D32CF3}"/>
              </a:ext>
            </a:extLst>
          </p:cNvPr>
          <p:cNvSpPr>
            <a:spLocks noGrp="1"/>
          </p:cNvSpPr>
          <p:nvPr>
            <p:ph type="subTitle" idx="1"/>
          </p:nvPr>
        </p:nvSpPr>
        <p:spPr/>
        <p:txBody>
          <a:bodyPr/>
          <a:lstStyle/>
          <a:p>
            <a:endParaRPr lang="en-US"/>
          </a:p>
        </p:txBody>
      </p:sp>
      <p:pic>
        <p:nvPicPr>
          <p:cNvPr id="5" name="Picture 4" descr="A logo with a bird&#10;&#10;AI-generated content may be incorrect.">
            <a:extLst>
              <a:ext uri="{FF2B5EF4-FFF2-40B4-BE49-F238E27FC236}">
                <a16:creationId xmlns:a16="http://schemas.microsoft.com/office/drawing/2014/main" id="{03DD1226-AF8A-B555-6F52-ED579AA7A37D}"/>
              </a:ext>
            </a:extLst>
          </p:cNvPr>
          <p:cNvPicPr>
            <a:picLocks noChangeAspect="1"/>
          </p:cNvPicPr>
          <p:nvPr/>
        </p:nvPicPr>
        <p:blipFill>
          <a:blip r:embed="rId2"/>
          <a:stretch>
            <a:fillRect/>
          </a:stretch>
        </p:blipFill>
        <p:spPr>
          <a:xfrm>
            <a:off x="5850905" y="3751340"/>
            <a:ext cx="1698238" cy="1362540"/>
          </a:xfrm>
          <a:prstGeom prst="rect">
            <a:avLst/>
          </a:prstGeom>
        </p:spPr>
      </p:pic>
    </p:spTree>
    <p:extLst>
      <p:ext uri="{BB962C8B-B14F-4D97-AF65-F5344CB8AC3E}">
        <p14:creationId xmlns:p14="http://schemas.microsoft.com/office/powerpoint/2010/main" val="27851435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5AE90-B623-5284-1FD8-BE3900E8A8AE}"/>
              </a:ext>
            </a:extLst>
          </p:cNvPr>
          <p:cNvSpPr>
            <a:spLocks noGrp="1"/>
          </p:cNvSpPr>
          <p:nvPr>
            <p:ph type="title"/>
          </p:nvPr>
        </p:nvSpPr>
        <p:spPr/>
        <p:txBody>
          <a:bodyPr/>
          <a:lstStyle/>
          <a:p>
            <a:pPr algn="ctr"/>
            <a:r>
              <a:rPr lang="en-GB" b="1">
                <a:latin typeface="+mn-lt"/>
              </a:rPr>
              <a:t>POST-16</a:t>
            </a:r>
          </a:p>
        </p:txBody>
      </p:sp>
      <p:sp>
        <p:nvSpPr>
          <p:cNvPr id="3" name="Content Placeholder 2">
            <a:extLst>
              <a:ext uri="{FF2B5EF4-FFF2-40B4-BE49-F238E27FC236}">
                <a16:creationId xmlns:a16="http://schemas.microsoft.com/office/drawing/2014/main" id="{748970E6-53A6-8247-6DA0-920188402AAA}"/>
              </a:ext>
            </a:extLst>
          </p:cNvPr>
          <p:cNvSpPr>
            <a:spLocks noGrp="1"/>
          </p:cNvSpPr>
          <p:nvPr>
            <p:ph idx="1"/>
          </p:nvPr>
        </p:nvSpPr>
        <p:spPr>
          <a:xfrm>
            <a:off x="593558" y="1690688"/>
            <a:ext cx="11109157" cy="5032375"/>
          </a:xfrm>
        </p:spPr>
        <p:txBody>
          <a:bodyPr/>
          <a:lstStyle/>
          <a:p>
            <a:pPr algn="ctr">
              <a:buFont typeface="Wingdings" panose="05000000000000000000" pitchFamily="2" charset="2"/>
              <a:buChar char="Ø"/>
            </a:pPr>
            <a:r>
              <a:rPr lang="en-GB" sz="2400"/>
              <a:t>After school (Post 16)</a:t>
            </a:r>
          </a:p>
          <a:p>
            <a:pPr algn="ctr">
              <a:buFont typeface="Wingdings" panose="05000000000000000000" pitchFamily="2" charset="2"/>
              <a:buChar char="Ø"/>
            </a:pPr>
            <a:r>
              <a:rPr lang="en-GB" sz="2400"/>
              <a:t>The law states that;</a:t>
            </a:r>
          </a:p>
          <a:p>
            <a:pPr marL="0" indent="0" algn="ctr">
              <a:buNone/>
            </a:pPr>
            <a:r>
              <a:rPr lang="en-GB" sz="2400" b="1"/>
              <a:t>“All young people must be in some kind of education or training until the age of 18”</a:t>
            </a:r>
          </a:p>
          <a:p>
            <a:endParaRPr lang="en-GB" sz="2800" b="1">
              <a:solidFill>
                <a:schemeClr val="bg1">
                  <a:lumMod val="95000"/>
                </a:schemeClr>
              </a:solidFill>
              <a:latin typeface="+mj-lt"/>
            </a:endParaRPr>
          </a:p>
          <a:p>
            <a:endParaRPr lang="en-GB" sz="2800">
              <a:solidFill>
                <a:schemeClr val="bg1">
                  <a:lumMod val="95000"/>
                </a:schemeClr>
              </a:solidFill>
              <a:latin typeface="+mj-lt"/>
            </a:endParaRPr>
          </a:p>
          <a:p>
            <a:endParaRPr lang="en-GB" sz="2800">
              <a:solidFill>
                <a:schemeClr val="bg1">
                  <a:lumMod val="95000"/>
                </a:schemeClr>
              </a:solidFill>
              <a:latin typeface="+mj-lt"/>
            </a:endParaRPr>
          </a:p>
          <a:p>
            <a:endParaRPr lang="en-GB" sz="2800" b="0" i="0">
              <a:solidFill>
                <a:schemeClr val="bg1">
                  <a:lumMod val="95000"/>
                </a:schemeClr>
              </a:solidFill>
              <a:effectLst/>
              <a:latin typeface="+mj-lt"/>
              <a:hlinkClick r:id="rId3">
                <a:extLst>
                  <a:ext uri="{A12FA001-AC4F-418D-AE19-62706E023703}">
                    <ahyp:hlinkClr xmlns:ahyp="http://schemas.microsoft.com/office/drawing/2018/hyperlinkcolor" val="tx"/>
                  </a:ext>
                </a:extLst>
              </a:hlinkClick>
            </a:endParaRPr>
          </a:p>
          <a:p>
            <a:r>
              <a:rPr lang="en-GB" sz="2000" b="0" i="0">
                <a:solidFill>
                  <a:srgbClr val="0563C1"/>
                </a:solidFill>
                <a:effectLst/>
                <a:latin typeface="+mj-lt"/>
                <a:hlinkClick r:id="rId3">
                  <a:extLst>
                    <a:ext uri="{A12FA001-AC4F-418D-AE19-62706E023703}">
                      <ahyp:hlinkClr xmlns:ahyp="http://schemas.microsoft.com/office/drawing/2018/hyperlinkcolor" val="tx"/>
                    </a:ext>
                  </a:extLst>
                </a:hlinkClick>
              </a:rPr>
              <a:t>.</a:t>
            </a:r>
            <a:endParaRPr lang="en-GB" sz="2000">
              <a:latin typeface="+mj-lt"/>
            </a:endParaRPr>
          </a:p>
          <a:p>
            <a:endParaRPr lang="en-GB"/>
          </a:p>
        </p:txBody>
      </p:sp>
      <p:pic>
        <p:nvPicPr>
          <p:cNvPr id="4" name="Picture 3">
            <a:extLst>
              <a:ext uri="{FF2B5EF4-FFF2-40B4-BE49-F238E27FC236}">
                <a16:creationId xmlns:a16="http://schemas.microsoft.com/office/drawing/2014/main" id="{CBC580F7-6574-1095-29C2-BF70BE6EBEAF}"/>
              </a:ext>
            </a:extLst>
          </p:cNvPr>
          <p:cNvPicPr>
            <a:picLocks noChangeAspect="1"/>
          </p:cNvPicPr>
          <p:nvPr/>
        </p:nvPicPr>
        <p:blipFill>
          <a:blip r:embed="rId4"/>
          <a:stretch>
            <a:fillRect/>
          </a:stretch>
        </p:blipFill>
        <p:spPr>
          <a:xfrm>
            <a:off x="709863" y="3429000"/>
            <a:ext cx="10876548" cy="3315100"/>
          </a:xfrm>
          <a:prstGeom prst="rect">
            <a:avLst/>
          </a:prstGeom>
        </p:spPr>
      </p:pic>
    </p:spTree>
    <p:extLst>
      <p:ext uri="{BB962C8B-B14F-4D97-AF65-F5344CB8AC3E}">
        <p14:creationId xmlns:p14="http://schemas.microsoft.com/office/powerpoint/2010/main" val="16654987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31"/>
          <p:cNvSpPr txBox="1">
            <a:spLocks noGrp="1"/>
          </p:cNvSpPr>
          <p:nvPr>
            <p:ph type="body" idx="1"/>
          </p:nvPr>
        </p:nvSpPr>
        <p:spPr>
          <a:xfrm>
            <a:off x="2004777" y="1458995"/>
            <a:ext cx="5333200" cy="4555200"/>
          </a:xfrm>
          <a:prstGeom prst="rect">
            <a:avLst/>
          </a:prstGeom>
        </p:spPr>
        <p:txBody>
          <a:bodyPr spcFirstLastPara="1" vert="horz" wrap="square" lIns="121900" tIns="121900" rIns="121900" bIns="121900" rtlCol="0" anchor="t" anchorCtr="0">
            <a:noAutofit/>
          </a:bodyPr>
          <a:lstStyle/>
          <a:p>
            <a:pPr marL="0" indent="0">
              <a:lnSpc>
                <a:spcPct val="95000"/>
              </a:lnSpc>
              <a:buSzPts val="852"/>
              <a:buNone/>
            </a:pPr>
            <a:r>
              <a:rPr lang="en-GB" sz="1467"/>
              <a:t>Year 12</a:t>
            </a:r>
            <a:endParaRPr sz="1467"/>
          </a:p>
          <a:p>
            <a:pPr marL="285750" indent="-397510">
              <a:lnSpc>
                <a:spcPct val="95000"/>
              </a:lnSpc>
              <a:buFont typeface="Arial,Sans-Serif"/>
              <a:buChar char="●"/>
            </a:pPr>
            <a:r>
              <a:rPr lang="en-GB" sz="1500"/>
              <a:t>Art (Vocational)</a:t>
            </a:r>
            <a:endParaRPr lang="en-US" sz="1500"/>
          </a:p>
          <a:p>
            <a:pPr marL="285750" indent="-397510">
              <a:lnSpc>
                <a:spcPct val="95000"/>
              </a:lnSpc>
              <a:buFont typeface="Arial,Sans-Serif"/>
              <a:buChar char="●"/>
            </a:pPr>
            <a:r>
              <a:rPr lang="en-GB" sz="1500"/>
              <a:t>Biology (A-level)</a:t>
            </a:r>
            <a:endParaRPr lang="en-US" sz="1500"/>
          </a:p>
          <a:p>
            <a:pPr marL="285750" indent="-397510">
              <a:lnSpc>
                <a:spcPct val="95000"/>
              </a:lnSpc>
              <a:buFont typeface="Arial,Sans-Serif"/>
              <a:buChar char="●"/>
            </a:pPr>
            <a:r>
              <a:rPr lang="en-GB" sz="1500"/>
              <a:t>Criminology (Vocational)</a:t>
            </a:r>
            <a:endParaRPr lang="en-US" sz="1500"/>
          </a:p>
          <a:p>
            <a:pPr marL="285750" indent="-397510">
              <a:lnSpc>
                <a:spcPct val="95000"/>
              </a:lnSpc>
              <a:buFont typeface="Arial,Sans-Serif"/>
              <a:buChar char="●"/>
            </a:pPr>
            <a:r>
              <a:rPr lang="en-GB" sz="1500"/>
              <a:t>English (A-level and re-sits)</a:t>
            </a:r>
            <a:endParaRPr lang="en-US" sz="1500"/>
          </a:p>
          <a:p>
            <a:pPr marL="285750" indent="-397510">
              <a:lnSpc>
                <a:spcPct val="95000"/>
              </a:lnSpc>
              <a:buFont typeface="Arial,Sans-Serif"/>
              <a:buChar char="●"/>
            </a:pPr>
            <a:r>
              <a:rPr lang="en-GB" sz="1500"/>
              <a:t>Enterprise (Vocational)</a:t>
            </a:r>
            <a:endParaRPr lang="en-US" sz="1500"/>
          </a:p>
          <a:p>
            <a:pPr marL="285750" indent="-397510">
              <a:lnSpc>
                <a:spcPct val="95000"/>
              </a:lnSpc>
              <a:buFont typeface="Arial,Sans-Serif"/>
              <a:buChar char="●"/>
            </a:pPr>
            <a:r>
              <a:rPr lang="en-GB" sz="1500"/>
              <a:t>Health and Social Care (Vocational)</a:t>
            </a:r>
            <a:endParaRPr lang="en-US" sz="1500"/>
          </a:p>
          <a:p>
            <a:pPr marL="285750" indent="-397510">
              <a:lnSpc>
                <a:spcPct val="95000"/>
              </a:lnSpc>
              <a:buFont typeface="Arial,Sans-Serif"/>
              <a:buChar char="●"/>
            </a:pPr>
            <a:r>
              <a:rPr lang="en-GB" sz="1500"/>
              <a:t>Maths resit</a:t>
            </a:r>
            <a:endParaRPr lang="en-US" sz="1500"/>
          </a:p>
          <a:p>
            <a:pPr marL="285750" indent="-397510">
              <a:lnSpc>
                <a:spcPct val="95000"/>
              </a:lnSpc>
              <a:buFont typeface="Arial,Sans-Serif"/>
              <a:buChar char="●"/>
            </a:pPr>
            <a:r>
              <a:rPr lang="en-GB" sz="1500"/>
              <a:t>Media (Vocational)</a:t>
            </a:r>
            <a:endParaRPr lang="en-US" sz="1500"/>
          </a:p>
          <a:p>
            <a:pPr marL="285750" indent="-397510">
              <a:lnSpc>
                <a:spcPct val="95000"/>
              </a:lnSpc>
              <a:buFont typeface="Arial,Sans-Serif"/>
              <a:buChar char="●"/>
            </a:pPr>
            <a:r>
              <a:rPr lang="en-GB" sz="1500"/>
              <a:t>Music Technology (Vocational)</a:t>
            </a:r>
            <a:endParaRPr lang="en-US" sz="1500"/>
          </a:p>
          <a:p>
            <a:pPr marL="285750" indent="-397510">
              <a:lnSpc>
                <a:spcPct val="95000"/>
              </a:lnSpc>
              <a:buFont typeface="Arial,Sans-Serif"/>
              <a:buChar char="●"/>
            </a:pPr>
            <a:r>
              <a:rPr lang="en-GB" sz="1500"/>
              <a:t>Sociology (A-level)</a:t>
            </a:r>
            <a:endParaRPr lang="en-US" sz="1500"/>
          </a:p>
          <a:p>
            <a:pPr marL="285750" indent="-397510">
              <a:lnSpc>
                <a:spcPct val="95000"/>
              </a:lnSpc>
              <a:buFont typeface="Arial,Sans-Serif"/>
              <a:buChar char="●"/>
            </a:pPr>
            <a:r>
              <a:rPr lang="en-GB" sz="1500"/>
              <a:t>Sport (Vocational)</a:t>
            </a:r>
            <a:endParaRPr lang="en-US" sz="1500"/>
          </a:p>
          <a:p>
            <a:pPr marL="285750" indent="-397510">
              <a:lnSpc>
                <a:spcPct val="95000"/>
              </a:lnSpc>
              <a:buFont typeface="Arial,Sans-Serif"/>
              <a:buChar char="●"/>
            </a:pPr>
            <a:r>
              <a:rPr lang="en-GB" sz="1500"/>
              <a:t>Performing Arts (Vocational)</a:t>
            </a:r>
            <a:endParaRPr lang="en-US" sz="1500"/>
          </a:p>
          <a:p>
            <a:pPr marL="285750" indent="-397510">
              <a:lnSpc>
                <a:spcPct val="95000"/>
              </a:lnSpc>
              <a:buFont typeface="Arial,Sans-Serif"/>
              <a:buChar char="●"/>
            </a:pPr>
            <a:r>
              <a:rPr lang="en-GB" sz="1500"/>
              <a:t>Psychology (A-level))</a:t>
            </a:r>
            <a:endParaRPr lang="en-US" sz="1500"/>
          </a:p>
          <a:p>
            <a:pPr marL="0" indent="0">
              <a:lnSpc>
                <a:spcPct val="95000"/>
              </a:lnSpc>
              <a:buSzPts val="852"/>
              <a:buNone/>
            </a:pPr>
            <a:endParaRPr sz="1450" dirty="0"/>
          </a:p>
        </p:txBody>
      </p:sp>
      <p:sp>
        <p:nvSpPr>
          <p:cNvPr id="138" name="Google Shape;138;p31"/>
          <p:cNvSpPr txBox="1">
            <a:spLocks noGrp="1"/>
          </p:cNvSpPr>
          <p:nvPr>
            <p:ph type="body" idx="2"/>
          </p:nvPr>
        </p:nvSpPr>
        <p:spPr>
          <a:xfrm>
            <a:off x="6494000" y="1343976"/>
            <a:ext cx="5333200" cy="4555200"/>
          </a:xfrm>
          <a:prstGeom prst="rect">
            <a:avLst/>
          </a:prstGeom>
        </p:spPr>
        <p:txBody>
          <a:bodyPr spcFirstLastPara="1" vert="horz" wrap="square" lIns="121900" tIns="121900" rIns="121900" bIns="121900" rtlCol="0" anchor="t" anchorCtr="0">
            <a:normAutofit/>
          </a:bodyPr>
          <a:lstStyle/>
          <a:p>
            <a:pPr marL="0" indent="0">
              <a:lnSpc>
                <a:spcPct val="95000"/>
              </a:lnSpc>
              <a:buClr>
                <a:schemeClr val="dk1"/>
              </a:buClr>
              <a:buSzPts val="1100"/>
              <a:buNone/>
            </a:pPr>
            <a:r>
              <a:rPr lang="en-GB" sz="1467"/>
              <a:t>Year 13</a:t>
            </a:r>
          </a:p>
          <a:p>
            <a:pPr marL="285750" indent="-397510">
              <a:lnSpc>
                <a:spcPct val="95000"/>
              </a:lnSpc>
              <a:buFont typeface="Arial"/>
              <a:buChar char="●"/>
            </a:pPr>
            <a:r>
              <a:rPr lang="en-GB" sz="1500"/>
              <a:t>Art (Vocational)</a:t>
            </a:r>
            <a:endParaRPr lang="en-US" sz="1500"/>
          </a:p>
          <a:p>
            <a:pPr marL="285750" indent="-397510">
              <a:lnSpc>
                <a:spcPct val="95000"/>
              </a:lnSpc>
              <a:buFont typeface="Arial"/>
              <a:buChar char="●"/>
            </a:pPr>
            <a:r>
              <a:rPr lang="en-GB" sz="1500"/>
              <a:t>Biology (A-level)</a:t>
            </a:r>
            <a:endParaRPr lang="en-US" sz="1500"/>
          </a:p>
          <a:p>
            <a:pPr marL="285750" indent="-397510">
              <a:lnSpc>
                <a:spcPct val="95000"/>
              </a:lnSpc>
              <a:buFont typeface="Arial"/>
              <a:buChar char="●"/>
            </a:pPr>
            <a:r>
              <a:rPr lang="en-GB" sz="1500"/>
              <a:t>Criminology (Vocational)</a:t>
            </a:r>
            <a:endParaRPr lang="en-US" sz="1500"/>
          </a:p>
          <a:p>
            <a:pPr marL="285750" indent="-397510">
              <a:lnSpc>
                <a:spcPct val="95000"/>
              </a:lnSpc>
              <a:buFont typeface="Arial"/>
              <a:buChar char="●"/>
            </a:pPr>
            <a:r>
              <a:rPr lang="en-GB" sz="1500"/>
              <a:t>English (A-level and re-sits)</a:t>
            </a:r>
            <a:endParaRPr lang="en-US" sz="1500"/>
          </a:p>
          <a:p>
            <a:pPr marL="285750" indent="-397510">
              <a:lnSpc>
                <a:spcPct val="95000"/>
              </a:lnSpc>
              <a:buFont typeface="Arial"/>
              <a:buChar char="●"/>
            </a:pPr>
            <a:r>
              <a:rPr lang="en-GB" sz="1500"/>
              <a:t>Enterprise (Vocational)</a:t>
            </a:r>
            <a:endParaRPr lang="en-US" sz="1500"/>
          </a:p>
          <a:p>
            <a:pPr marL="285750" indent="-397510">
              <a:lnSpc>
                <a:spcPct val="95000"/>
              </a:lnSpc>
              <a:buFont typeface="Arial"/>
              <a:buChar char="●"/>
            </a:pPr>
            <a:r>
              <a:rPr lang="en-GB" sz="1500"/>
              <a:t>IT (Vocational)</a:t>
            </a:r>
            <a:endParaRPr lang="en-US" sz="1500"/>
          </a:p>
          <a:p>
            <a:pPr marL="285750" indent="-397510">
              <a:lnSpc>
                <a:spcPct val="95000"/>
              </a:lnSpc>
              <a:buFont typeface="Arial"/>
              <a:buChar char="●"/>
            </a:pPr>
            <a:r>
              <a:rPr lang="en-GB" sz="1500"/>
              <a:t>Health and Social Care (Vocational)</a:t>
            </a:r>
            <a:endParaRPr lang="en-US" sz="1500"/>
          </a:p>
          <a:p>
            <a:pPr marL="285750" indent="-397510">
              <a:lnSpc>
                <a:spcPct val="95000"/>
              </a:lnSpc>
              <a:buFont typeface="Arial"/>
              <a:buChar char="●"/>
            </a:pPr>
            <a:r>
              <a:rPr lang="en-GB" sz="1500"/>
              <a:t>Law (Vocational)</a:t>
            </a:r>
            <a:endParaRPr lang="en-US" sz="1500"/>
          </a:p>
          <a:p>
            <a:pPr marL="285750" indent="-397510">
              <a:lnSpc>
                <a:spcPct val="95000"/>
              </a:lnSpc>
              <a:buFont typeface="Arial"/>
              <a:buChar char="●"/>
            </a:pPr>
            <a:r>
              <a:rPr lang="en-GB" sz="1500"/>
              <a:t>Maths (A-level and re-sits)</a:t>
            </a:r>
            <a:endParaRPr lang="en-US" sz="1500"/>
          </a:p>
          <a:p>
            <a:pPr marL="285750" indent="-397510">
              <a:lnSpc>
                <a:spcPct val="95000"/>
              </a:lnSpc>
              <a:buFont typeface="Arial"/>
              <a:buChar char="●"/>
            </a:pPr>
            <a:r>
              <a:rPr lang="en-GB" sz="1500"/>
              <a:t>Media (Vocational)</a:t>
            </a:r>
            <a:endParaRPr lang="en-US" sz="1500"/>
          </a:p>
          <a:p>
            <a:pPr marL="285750" indent="-397510">
              <a:lnSpc>
                <a:spcPct val="95000"/>
              </a:lnSpc>
              <a:buFont typeface="Arial"/>
              <a:buChar char="●"/>
            </a:pPr>
            <a:r>
              <a:rPr lang="en-GB" sz="1500"/>
              <a:t>Music Technology (Vocational)</a:t>
            </a:r>
            <a:endParaRPr lang="en-US" sz="1500"/>
          </a:p>
          <a:p>
            <a:pPr marL="285750" indent="-397510">
              <a:lnSpc>
                <a:spcPct val="95000"/>
              </a:lnSpc>
              <a:buFont typeface="Arial"/>
              <a:buChar char="●"/>
            </a:pPr>
            <a:r>
              <a:rPr lang="en-GB" sz="1500"/>
              <a:t>Sociology (A-level)</a:t>
            </a:r>
            <a:endParaRPr lang="en-US" sz="1500"/>
          </a:p>
          <a:p>
            <a:pPr marL="285750" indent="-397510">
              <a:lnSpc>
                <a:spcPct val="95000"/>
              </a:lnSpc>
              <a:buFont typeface="Arial"/>
              <a:buChar char="●"/>
            </a:pPr>
            <a:r>
              <a:rPr lang="en-GB" sz="1500"/>
              <a:t>Sport (Vocational)</a:t>
            </a:r>
            <a:endParaRPr lang="en-US" sz="1500"/>
          </a:p>
          <a:p>
            <a:pPr marL="285750" indent="-397510">
              <a:lnSpc>
                <a:spcPct val="95000"/>
              </a:lnSpc>
              <a:buFont typeface="Arial"/>
              <a:buChar char="●"/>
            </a:pPr>
            <a:r>
              <a:rPr lang="en-GB" sz="1500"/>
              <a:t>Performing Arts (Vocational)</a:t>
            </a:r>
            <a:endParaRPr lang="en-US" sz="1500"/>
          </a:p>
          <a:p>
            <a:pPr marL="285750" indent="-397510">
              <a:lnSpc>
                <a:spcPct val="95000"/>
              </a:lnSpc>
              <a:buFont typeface="Arial"/>
              <a:buChar char="●"/>
            </a:pPr>
            <a:r>
              <a:rPr lang="en-GB" sz="1500"/>
              <a:t>Psychology (A-level)</a:t>
            </a:r>
            <a:endParaRPr lang="en-US" sz="1500"/>
          </a:p>
          <a:p>
            <a:pPr marL="285750" indent="-397510">
              <a:lnSpc>
                <a:spcPct val="95000"/>
              </a:lnSpc>
              <a:buFont typeface="Arial"/>
              <a:buChar char="●"/>
            </a:pPr>
            <a:r>
              <a:rPr lang="en-GB" sz="1500"/>
              <a:t>Uniformed Protective Services (Vocational)</a:t>
            </a:r>
            <a:endParaRPr lang="en-US" sz="1500"/>
          </a:p>
          <a:p>
            <a:pPr marL="0" indent="0">
              <a:lnSpc>
                <a:spcPct val="95000"/>
              </a:lnSpc>
              <a:buSzPts val="1100"/>
              <a:buNone/>
            </a:pPr>
            <a:endParaRPr lang="en-GB" sz="1450" dirty="0"/>
          </a:p>
          <a:p>
            <a:pPr marL="0" indent="0">
              <a:lnSpc>
                <a:spcPct val="95000"/>
              </a:lnSpc>
              <a:buSzPts val="1100"/>
              <a:buNone/>
            </a:pPr>
            <a:endParaRPr lang="en-GB" sz="1450" dirty="0"/>
          </a:p>
          <a:p>
            <a:pPr marL="0" indent="0">
              <a:lnSpc>
                <a:spcPct val="95000"/>
              </a:lnSpc>
              <a:buSzPts val="1100"/>
              <a:buNone/>
            </a:pPr>
            <a:endParaRPr lang="en-GB" sz="1450" dirty="0"/>
          </a:p>
        </p:txBody>
      </p:sp>
      <p:sp>
        <p:nvSpPr>
          <p:cNvPr id="139" name="Google Shape;139;p31"/>
          <p:cNvSpPr/>
          <p:nvPr/>
        </p:nvSpPr>
        <p:spPr>
          <a:xfrm>
            <a:off x="2103360" y="385012"/>
            <a:ext cx="7810871" cy="969334"/>
          </a:xfrm>
          <a:prstGeom prst="rect">
            <a:avLst/>
          </a:prstGeom>
        </p:spPr>
        <p:txBody>
          <a:bodyPr>
            <a:prstTxWarp prst="textPlain">
              <a:avLst/>
            </a:prstTxWarp>
          </a:bodyPr>
          <a:lstStyle/>
          <a:p>
            <a:pPr lvl="0" algn="ctr"/>
            <a:r>
              <a:rPr sz="2400">
                <a:ln w="9525" cap="flat" cmpd="sng">
                  <a:solidFill>
                    <a:schemeClr val="dk2"/>
                  </a:solidFill>
                  <a:prstDash val="solid"/>
                  <a:round/>
                  <a:headEnd type="none" w="sm" len="sm"/>
                  <a:tailEnd type="none" w="sm" len="sm"/>
                </a:ln>
                <a:solidFill>
                  <a:srgbClr val="7030A0"/>
                </a:solidFill>
                <a:latin typeface="Arial"/>
              </a:rPr>
              <a:t>Current Subjects</a:t>
            </a:r>
          </a:p>
        </p:txBody>
      </p:sp>
      <p:sp>
        <p:nvSpPr>
          <p:cNvPr id="140" name="Google Shape;140;p31"/>
          <p:cNvSpPr/>
          <p:nvPr/>
        </p:nvSpPr>
        <p:spPr>
          <a:xfrm>
            <a:off x="1611086" y="5377244"/>
            <a:ext cx="8794359" cy="1260457"/>
          </a:xfrm>
          <a:prstGeom prst="rect">
            <a:avLst/>
          </a:prstGeom>
        </p:spPr>
        <p:txBody>
          <a:bodyPr lIns="91440" tIns="45720" rIns="91440" bIns="45720" numCol="1" anchor="t">
            <a:prstTxWarp prst="textPlain">
              <a:avLst/>
            </a:prstTxWarp>
          </a:bodyPr>
          <a:lstStyle/>
          <a:p>
            <a:pPr algn="ctr"/>
            <a:r>
              <a:rPr sz="2400" dirty="0">
                <a:ln w="9525" cap="flat" cmpd="sng">
                  <a:solidFill>
                    <a:schemeClr val="dk2"/>
                  </a:solidFill>
                  <a:prstDash val="solid"/>
                  <a:round/>
                  <a:headEnd type="none" w="sm" len="sm"/>
                  <a:tailEnd type="none" w="sm" len="sm"/>
                </a:ln>
                <a:solidFill>
                  <a:srgbClr val="7030A0"/>
                </a:solidFill>
                <a:latin typeface="Arial"/>
              </a:rPr>
              <a:t>Each subject has 5 hours of tuition per week.</a:t>
            </a:r>
            <a:br>
              <a:rPr sz="2400" dirty="0">
                <a:ln w="9525" cap="flat" cmpd="sng">
                  <a:solidFill>
                    <a:schemeClr val="dk2"/>
                  </a:solidFill>
                  <a:prstDash val="solid"/>
                  <a:round/>
                  <a:headEnd type="none" w="sm" len="sm"/>
                  <a:tailEnd type="none" w="sm" len="sm"/>
                </a:ln>
                <a:latin typeface="Arial"/>
              </a:rPr>
            </a:br>
            <a:r>
              <a:rPr lang="en-US" sz="2400" dirty="0">
                <a:ln w="9525" cap="flat" cmpd="sng">
                  <a:solidFill>
                    <a:schemeClr val="dk2"/>
                  </a:solidFill>
                  <a:prstDash val="solid"/>
                  <a:round/>
                  <a:headEnd type="none" w="sm" len="sm"/>
                  <a:tailEnd type="none" w="sm" len="sm"/>
                </a:ln>
                <a:solidFill>
                  <a:srgbClr val="7030A0"/>
                </a:solidFill>
                <a:latin typeface="Arial"/>
              </a:rPr>
              <a:t>Re-sit </a:t>
            </a:r>
            <a:r>
              <a:rPr lang="en-US" sz="2400" dirty="0" err="1">
                <a:ln w="9525" cap="flat" cmpd="sng">
                  <a:solidFill>
                    <a:schemeClr val="dk2"/>
                  </a:solidFill>
                  <a:prstDash val="solid"/>
                  <a:round/>
                  <a:headEnd type="none" w="sm" len="sm"/>
                  <a:tailEnd type="none" w="sm" len="sm"/>
                </a:ln>
                <a:solidFill>
                  <a:srgbClr val="7030A0"/>
                </a:solidFill>
                <a:latin typeface="Arial"/>
              </a:rPr>
              <a:t>Maths</a:t>
            </a:r>
            <a:r>
              <a:rPr lang="en-US" sz="2400" dirty="0">
                <a:ln w="9525" cap="flat" cmpd="sng">
                  <a:solidFill>
                    <a:schemeClr val="dk2"/>
                  </a:solidFill>
                  <a:prstDash val="solid"/>
                  <a:round/>
                  <a:headEnd type="none" w="sm" len="sm"/>
                  <a:tailEnd type="none" w="sm" len="sm"/>
                </a:ln>
                <a:solidFill>
                  <a:srgbClr val="7030A0"/>
                </a:solidFill>
                <a:latin typeface="Arial"/>
              </a:rPr>
              <a:t> and English</a:t>
            </a:r>
            <a:r>
              <a:rPr sz="2400" dirty="0">
                <a:ln w="9525" cap="flat" cmpd="sng">
                  <a:solidFill>
                    <a:schemeClr val="dk2"/>
                  </a:solidFill>
                  <a:prstDash val="solid"/>
                  <a:round/>
                  <a:headEnd type="none" w="sm" len="sm"/>
                  <a:tailEnd type="none" w="sm" len="sm"/>
                </a:ln>
                <a:solidFill>
                  <a:srgbClr val="7030A0"/>
                </a:solidFill>
                <a:latin typeface="Arial"/>
              </a:rPr>
              <a:t> are also available </a:t>
            </a:r>
            <a:r>
              <a:rPr lang="en-US" sz="2400" dirty="0">
                <a:ln w="9525" cap="flat" cmpd="sng">
                  <a:solidFill>
                    <a:schemeClr val="dk2"/>
                  </a:solidFill>
                  <a:prstDash val="solid"/>
                  <a:round/>
                  <a:headEnd type="none" w="sm" len="sm"/>
                  <a:tailEnd type="none" w="sm" len="sm"/>
                </a:ln>
                <a:solidFill>
                  <a:srgbClr val="7030A0"/>
                </a:solidFill>
                <a:latin typeface="Arial"/>
              </a:rPr>
              <a:t>– </a:t>
            </a:r>
            <a:r>
              <a:rPr sz="2400" dirty="0">
                <a:ln w="9525" cap="flat" cmpd="sng">
                  <a:solidFill>
                    <a:schemeClr val="dk2"/>
                  </a:solidFill>
                  <a:prstDash val="solid"/>
                  <a:round/>
                  <a:headEnd type="none" w="sm" len="sm"/>
                  <a:tailEnd type="none" w="sm" len="sm"/>
                </a:ln>
                <a:solidFill>
                  <a:srgbClr val="7030A0"/>
                </a:solidFill>
                <a:latin typeface="Arial"/>
              </a:rPr>
              <a:t>3 </a:t>
            </a:r>
            <a:r>
              <a:rPr lang="en-US" sz="2400" dirty="0">
                <a:ln w="9525" cap="flat" cmpd="sng">
                  <a:solidFill>
                    <a:schemeClr val="dk2"/>
                  </a:solidFill>
                  <a:prstDash val="solid"/>
                  <a:round/>
                  <a:headEnd type="none" w="sm" len="sm"/>
                  <a:tailEnd type="none" w="sm" len="sm"/>
                </a:ln>
                <a:solidFill>
                  <a:srgbClr val="7030A0"/>
                </a:solidFill>
                <a:latin typeface="Arial"/>
              </a:rPr>
              <a:t>hours per week</a:t>
            </a:r>
            <a:endParaRPr lang="en-US" sz="2400" dirty="0">
              <a:ln w="9525" cap="flat" cmpd="sng">
                <a:solidFill>
                  <a:srgbClr val="0E2841"/>
                </a:solidFill>
                <a:prstDash val="solid"/>
                <a:round/>
                <a:headEnd type="none" w="sm" len="sm"/>
                <a:tailEnd type="none" w="sm" len="sm"/>
              </a:ln>
              <a:solidFill>
                <a:srgbClr val="9900FF"/>
              </a:solidFill>
              <a:latin typeface="Arial"/>
              <a:cs typeface="Arial"/>
            </a:endParaRPr>
          </a:p>
        </p:txBody>
      </p:sp>
      <p:pic>
        <p:nvPicPr>
          <p:cNvPr id="2" name="Picture 1">
            <a:extLst>
              <a:ext uri="{FF2B5EF4-FFF2-40B4-BE49-F238E27FC236}">
                <a16:creationId xmlns:a16="http://schemas.microsoft.com/office/drawing/2014/main" id="{00B6D31E-1265-5ACC-E496-2C1BBD2608AF}"/>
              </a:ext>
            </a:extLst>
          </p:cNvPr>
          <p:cNvPicPr>
            <a:picLocks noChangeAspect="1"/>
          </p:cNvPicPr>
          <p:nvPr/>
        </p:nvPicPr>
        <p:blipFill>
          <a:blip r:embed="rId3"/>
          <a:stretch>
            <a:fillRect/>
          </a:stretch>
        </p:blipFill>
        <p:spPr>
          <a:xfrm>
            <a:off x="10648770" y="291501"/>
            <a:ext cx="1188649" cy="1041640"/>
          </a:xfrm>
          <a:prstGeom prst="rect">
            <a:avLst/>
          </a:prstGeom>
        </p:spPr>
      </p:pic>
    </p:spTree>
    <p:extLst>
      <p:ext uri="{BB962C8B-B14F-4D97-AF65-F5344CB8AC3E}">
        <p14:creationId xmlns:p14="http://schemas.microsoft.com/office/powerpoint/2010/main" val="24736471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44"/>
        <p:cNvGrpSpPr/>
        <p:nvPr/>
      </p:nvGrpSpPr>
      <p:grpSpPr>
        <a:xfrm>
          <a:off x="0" y="0"/>
          <a:ext cx="0" cy="0"/>
          <a:chOff x="0" y="0"/>
          <a:chExt cx="0" cy="0"/>
        </a:xfrm>
      </p:grpSpPr>
      <p:sp useBgFill="1">
        <p:nvSpPr>
          <p:cNvPr id="165" name="Rectangle 16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Google Shape;145;p32"/>
          <p:cNvSpPr/>
          <p:nvPr/>
        </p:nvSpPr>
        <p:spPr>
          <a:xfrm>
            <a:off x="630936" y="713148"/>
            <a:ext cx="5466066" cy="990726"/>
          </a:xfrm>
          <a:prstGeom prst="rect">
            <a:avLst/>
          </a:prstGeom>
        </p:spPr>
        <p:txBody>
          <a:bodyPr vert="horz" lIns="91440" tIns="45720" rIns="91440" bIns="45720" rtlCol="0" anchor="b">
            <a:prstTxWarp prst="textPlain">
              <a:avLst/>
            </a:prstTxWarp>
            <a:normAutofit/>
          </a:bodyPr>
          <a:lstStyle/>
          <a:p>
            <a:pPr lvl="0">
              <a:lnSpc>
                <a:spcPct val="90000"/>
              </a:lnSpc>
              <a:spcBef>
                <a:spcPct val="0"/>
              </a:spcBef>
              <a:spcAft>
                <a:spcPts val="600"/>
              </a:spcAft>
            </a:pPr>
            <a:r>
              <a:rPr lang="en-US" sz="5400" kern="1200">
                <a:ln w="9525" cap="flat" cmpd="sng">
                  <a:solidFill>
                    <a:schemeClr val="dk2"/>
                  </a:solidFill>
                  <a:prstDash val="solid"/>
                  <a:round/>
                  <a:headEnd type="none" w="sm" len="sm"/>
                  <a:tailEnd type="none" w="sm" len="sm"/>
                </a:ln>
                <a:solidFill>
                  <a:schemeClr val="tx1"/>
                </a:solidFill>
                <a:latin typeface="+mj-lt"/>
                <a:ea typeface="+mj-ea"/>
                <a:cs typeface="+mj-cs"/>
              </a:rPr>
              <a:t>Consortium</a:t>
            </a:r>
          </a:p>
        </p:txBody>
      </p:sp>
      <p:sp>
        <p:nvSpPr>
          <p:cNvPr id="166"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Google Shape;147;p32"/>
          <p:cNvSpPr txBox="1"/>
          <p:nvPr/>
        </p:nvSpPr>
        <p:spPr>
          <a:xfrm>
            <a:off x="630936" y="2660904"/>
            <a:ext cx="4818888" cy="3547872"/>
          </a:xfrm>
          <a:prstGeom prst="rect">
            <a:avLst/>
          </a:prstGeom>
        </p:spPr>
        <p:txBody>
          <a:bodyPr spcFirstLastPara="1" vert="horz" lIns="91440" tIns="45720" rIns="91440" bIns="45720" rtlCol="0" anchor="t" anchorCtr="0">
            <a:normAutofit/>
          </a:bodyPr>
          <a:lstStyle/>
          <a:p>
            <a:pPr indent="-228600">
              <a:lnSpc>
                <a:spcPct val="90000"/>
              </a:lnSpc>
              <a:spcAft>
                <a:spcPts val="600"/>
              </a:spcAft>
              <a:buFont typeface="Arial" panose="020B0604020202020204" pitchFamily="34" charset="0"/>
              <a:buChar char="•"/>
            </a:pPr>
            <a:r>
              <a:rPr lang="en-US" sz="1900"/>
              <a:t>There are a range of different subjects available across Finham Park MAT including 3D Design, Sports Coaching and Chemistry</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Currently students consort for Spanish, Physics, Economics, History, Chemistry and Business.</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You can consort for 1 subject only</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Transport is provided.</a:t>
            </a:r>
          </a:p>
        </p:txBody>
      </p:sp>
      <p:pic>
        <p:nvPicPr>
          <p:cNvPr id="146" name="Google Shape;146;p32"/>
          <p:cNvPicPr preferRelativeResize="0"/>
          <p:nvPr/>
        </p:nvPicPr>
        <p:blipFill>
          <a:blip r:embed="rId3"/>
          <a:stretch>
            <a:fillRect/>
          </a:stretch>
        </p:blipFill>
        <p:spPr>
          <a:xfrm>
            <a:off x="6099048" y="719987"/>
            <a:ext cx="5458968" cy="5418025"/>
          </a:xfrm>
          <a:prstGeom prst="rect">
            <a:avLst/>
          </a:prstGeom>
          <a:noFill/>
        </p:spPr>
      </p:pic>
      <p:pic>
        <p:nvPicPr>
          <p:cNvPr id="4" name="Picture 3" descr="A yellow bird with pink wings&#10;&#10;AI-generated content may be incorrect.">
            <a:extLst>
              <a:ext uri="{FF2B5EF4-FFF2-40B4-BE49-F238E27FC236}">
                <a16:creationId xmlns:a16="http://schemas.microsoft.com/office/drawing/2014/main" id="{31160252-FE94-29B6-191A-D865DA02476D}"/>
              </a:ext>
            </a:extLst>
          </p:cNvPr>
          <p:cNvPicPr>
            <a:picLocks noChangeAspect="1"/>
          </p:cNvPicPr>
          <p:nvPr/>
        </p:nvPicPr>
        <p:blipFill>
          <a:blip r:embed="rId4"/>
          <a:stretch>
            <a:fillRect/>
          </a:stretch>
        </p:blipFill>
        <p:spPr>
          <a:xfrm>
            <a:off x="10648770" y="291501"/>
            <a:ext cx="1188649" cy="1041640"/>
          </a:xfrm>
          <a:prstGeom prst="rect">
            <a:avLst/>
          </a:prstGeom>
        </p:spPr>
      </p:pic>
    </p:spTree>
    <p:extLst>
      <p:ext uri="{BB962C8B-B14F-4D97-AF65-F5344CB8AC3E}">
        <p14:creationId xmlns:p14="http://schemas.microsoft.com/office/powerpoint/2010/main" val="11425964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51"/>
        <p:cNvGrpSpPr/>
        <p:nvPr/>
      </p:nvGrpSpPr>
      <p:grpSpPr>
        <a:xfrm>
          <a:off x="0" y="0"/>
          <a:ext cx="0" cy="0"/>
          <a:chOff x="0" y="0"/>
          <a:chExt cx="0" cy="0"/>
        </a:xfrm>
      </p:grpSpPr>
      <p:sp useBgFill="1">
        <p:nvSpPr>
          <p:cNvPr id="181" name="Rectangle 180">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Google Shape;152;p33"/>
          <p:cNvSpPr/>
          <p:nvPr/>
        </p:nvSpPr>
        <p:spPr>
          <a:xfrm>
            <a:off x="838200" y="880777"/>
            <a:ext cx="10515600" cy="1133499"/>
          </a:xfrm>
          <a:prstGeom prst="rect">
            <a:avLst/>
          </a:prstGeom>
        </p:spPr>
        <p:txBody>
          <a:bodyPr vert="horz" lIns="91440" tIns="45720" rIns="91440" bIns="45720" rtlCol="0" anchor="ctr">
            <a:prstTxWarp prst="textPlain">
              <a:avLst/>
            </a:prstTxWarp>
            <a:normAutofit/>
          </a:bodyPr>
          <a:lstStyle/>
          <a:p>
            <a:pPr lvl="0" algn="ctr">
              <a:lnSpc>
                <a:spcPct val="90000"/>
              </a:lnSpc>
              <a:spcBef>
                <a:spcPct val="0"/>
              </a:spcBef>
              <a:spcAft>
                <a:spcPts val="600"/>
              </a:spcAft>
            </a:pPr>
            <a:r>
              <a:rPr lang="en-US" sz="5200" kern="1200">
                <a:ln w="9525" cap="flat" cmpd="sng">
                  <a:solidFill>
                    <a:schemeClr val="dk2"/>
                  </a:solidFill>
                  <a:prstDash val="solid"/>
                  <a:round/>
                  <a:headEnd type="none" w="sm" len="sm"/>
                  <a:tailEnd type="none" w="sm" len="sm"/>
                </a:ln>
                <a:solidFill>
                  <a:schemeClr val="tx1"/>
                </a:solidFill>
                <a:latin typeface="+mj-lt"/>
                <a:ea typeface="+mj-ea"/>
                <a:cs typeface="+mj-cs"/>
              </a:rPr>
              <a:t>Our subjects are not yet fixed...</a:t>
            </a:r>
          </a:p>
        </p:txBody>
      </p:sp>
      <p:pic>
        <p:nvPicPr>
          <p:cNvPr id="4" name="Picture 3" descr="A yellow bird with pink wings&#10;&#10;AI-generated content may be incorrect.">
            <a:extLst>
              <a:ext uri="{FF2B5EF4-FFF2-40B4-BE49-F238E27FC236}">
                <a16:creationId xmlns:a16="http://schemas.microsoft.com/office/drawing/2014/main" id="{8DACC33C-8C45-4495-4408-896F6C65076F}"/>
              </a:ext>
            </a:extLst>
          </p:cNvPr>
          <p:cNvPicPr>
            <a:picLocks noChangeAspect="1"/>
          </p:cNvPicPr>
          <p:nvPr/>
        </p:nvPicPr>
        <p:blipFill>
          <a:blip r:embed="rId3"/>
          <a:stretch>
            <a:fillRect/>
          </a:stretch>
        </p:blipFill>
        <p:spPr>
          <a:xfrm>
            <a:off x="10867976" y="301939"/>
            <a:ext cx="1188649" cy="1041640"/>
          </a:xfrm>
          <a:prstGeom prst="rect">
            <a:avLst/>
          </a:prstGeom>
        </p:spPr>
      </p:pic>
      <p:graphicFrame>
        <p:nvGraphicFramePr>
          <p:cNvPr id="155" name="Google Shape;153;p33">
            <a:extLst>
              <a:ext uri="{FF2B5EF4-FFF2-40B4-BE49-F238E27FC236}">
                <a16:creationId xmlns:a16="http://schemas.microsoft.com/office/drawing/2014/main" id="{B044CFAD-9287-6B79-E99A-3FB1FF4568EC}"/>
              </a:ext>
            </a:extLst>
          </p:cNvPr>
          <p:cNvGraphicFramePr/>
          <p:nvPr>
            <p:extLst>
              <p:ext uri="{D42A27DB-BD31-4B8C-83A1-F6EECF244321}">
                <p14:modId xmlns:p14="http://schemas.microsoft.com/office/powerpoint/2010/main" val="161120746"/>
              </p:ext>
            </p:extLst>
          </p:nvPr>
        </p:nvGraphicFramePr>
        <p:xfrm>
          <a:off x="838200" y="2016690"/>
          <a:ext cx="10515600" cy="43525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336127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57"/>
        <p:cNvGrpSpPr/>
        <p:nvPr/>
      </p:nvGrpSpPr>
      <p:grpSpPr>
        <a:xfrm>
          <a:off x="0" y="0"/>
          <a:ext cx="0" cy="0"/>
          <a:chOff x="0" y="0"/>
          <a:chExt cx="0" cy="0"/>
        </a:xfrm>
      </p:grpSpPr>
      <p:sp useBgFill="1">
        <p:nvSpPr>
          <p:cNvPr id="181" name="Rectangle 180">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3" name="Group 182">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84" name="Rectangle 183">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Rectangle 184">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Rectangle 185">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8" name="Rectangle 187">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Google Shape;158;p34"/>
          <p:cNvSpPr/>
          <p:nvPr/>
        </p:nvSpPr>
        <p:spPr>
          <a:xfrm>
            <a:off x="1043631" y="809898"/>
            <a:ext cx="9295538" cy="1178700"/>
          </a:xfrm>
          <a:prstGeom prst="rect">
            <a:avLst/>
          </a:prstGeom>
        </p:spPr>
        <p:txBody>
          <a:bodyPr vert="horz" lIns="91440" tIns="45720" rIns="91440" bIns="45720" rtlCol="0" anchor="ctr">
            <a:prstTxWarp prst="textPlain">
              <a:avLst/>
            </a:prstTxWarp>
            <a:normAutofit/>
          </a:bodyPr>
          <a:lstStyle/>
          <a:p>
            <a:pPr lvl="0">
              <a:lnSpc>
                <a:spcPct val="90000"/>
              </a:lnSpc>
              <a:spcBef>
                <a:spcPct val="0"/>
              </a:spcBef>
              <a:spcAft>
                <a:spcPts val="600"/>
              </a:spcAft>
            </a:pPr>
            <a:r>
              <a:rPr lang="en-US" sz="4800" kern="1200">
                <a:ln w="9525" cap="flat" cmpd="sng">
                  <a:solidFill>
                    <a:schemeClr val="dk2"/>
                  </a:solidFill>
                  <a:prstDash val="solid"/>
                  <a:round/>
                  <a:headEnd type="none" w="sm" len="sm"/>
                  <a:tailEnd type="none" w="sm" len="sm"/>
                </a:ln>
                <a:solidFill>
                  <a:schemeClr val="tx1"/>
                </a:solidFill>
                <a:latin typeface="+mj-lt"/>
                <a:ea typeface="+mj-ea"/>
                <a:cs typeface="+mj-cs"/>
              </a:rPr>
              <a:t>How to Apply</a:t>
            </a:r>
          </a:p>
        </p:txBody>
      </p:sp>
      <p:cxnSp>
        <p:nvCxnSpPr>
          <p:cNvPr id="190" name="Straight Connector 18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descr="A yellow bird with pink wings&#10;&#10;AI-generated content may be incorrect.">
            <a:extLst>
              <a:ext uri="{FF2B5EF4-FFF2-40B4-BE49-F238E27FC236}">
                <a16:creationId xmlns:a16="http://schemas.microsoft.com/office/drawing/2014/main" id="{727300DE-6F19-2E7E-021A-CA1ED74EBC76}"/>
              </a:ext>
            </a:extLst>
          </p:cNvPr>
          <p:cNvPicPr>
            <a:picLocks noChangeAspect="1"/>
          </p:cNvPicPr>
          <p:nvPr/>
        </p:nvPicPr>
        <p:blipFill>
          <a:blip r:embed="rId3"/>
          <a:stretch>
            <a:fillRect/>
          </a:stretch>
        </p:blipFill>
        <p:spPr>
          <a:xfrm>
            <a:off x="10648770" y="291501"/>
            <a:ext cx="1188649" cy="1041640"/>
          </a:xfrm>
          <a:prstGeom prst="rect">
            <a:avLst/>
          </a:prstGeom>
        </p:spPr>
      </p:pic>
      <p:graphicFrame>
        <p:nvGraphicFramePr>
          <p:cNvPr id="196" name="Google Shape;159;p34">
            <a:extLst>
              <a:ext uri="{FF2B5EF4-FFF2-40B4-BE49-F238E27FC236}">
                <a16:creationId xmlns:a16="http://schemas.microsoft.com/office/drawing/2014/main" id="{0B33D28E-45C9-435D-AD9F-7BAECC2B7E04}"/>
              </a:ext>
            </a:extLst>
          </p:cNvPr>
          <p:cNvGraphicFramePr/>
          <p:nvPr/>
        </p:nvGraphicFramePr>
        <p:xfrm>
          <a:off x="1045028" y="3017522"/>
          <a:ext cx="9941319" cy="31246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914188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70"/>
        <p:cNvGrpSpPr/>
        <p:nvPr/>
      </p:nvGrpSpPr>
      <p:grpSpPr>
        <a:xfrm>
          <a:off x="0" y="0"/>
          <a:ext cx="0" cy="0"/>
          <a:chOff x="0" y="0"/>
          <a:chExt cx="0" cy="0"/>
        </a:xfrm>
      </p:grpSpPr>
      <p:sp useBgFill="1">
        <p:nvSpPr>
          <p:cNvPr id="177" name="Rectangle 176">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Google Shape;171;p36"/>
          <p:cNvSpPr/>
          <p:nvPr/>
        </p:nvSpPr>
        <p:spPr>
          <a:xfrm>
            <a:off x="640080" y="325369"/>
            <a:ext cx="4368602" cy="1956841"/>
          </a:xfrm>
          <a:prstGeom prst="rect">
            <a:avLst/>
          </a:prstGeom>
        </p:spPr>
        <p:txBody>
          <a:bodyPr vert="horz" lIns="91440" tIns="45720" rIns="91440" bIns="45720" rtlCol="0" anchor="b">
            <a:prstTxWarp prst="textPlain">
              <a:avLst/>
            </a:prstTxWarp>
            <a:normAutofit/>
          </a:bodyPr>
          <a:lstStyle/>
          <a:p>
            <a:pPr lvl="0">
              <a:lnSpc>
                <a:spcPct val="90000"/>
              </a:lnSpc>
              <a:spcBef>
                <a:spcPct val="0"/>
              </a:spcBef>
              <a:spcAft>
                <a:spcPts val="600"/>
              </a:spcAft>
            </a:pPr>
            <a:r>
              <a:rPr lang="en-US" sz="4200">
                <a:ln w="9525" cap="flat" cmpd="sng">
                  <a:solidFill>
                    <a:schemeClr val="dk2"/>
                  </a:solidFill>
                  <a:prstDash val="solid"/>
                  <a:round/>
                  <a:headEnd type="none" w="sm" len="sm"/>
                  <a:tailEnd type="none" w="sm" len="sm"/>
                </a:ln>
                <a:latin typeface="+mj-lt"/>
                <a:ea typeface="+mj-ea"/>
                <a:cs typeface="+mj-cs"/>
              </a:rPr>
              <a:t>Lyng Hall - a Growing Sixth Form</a:t>
            </a:r>
          </a:p>
        </p:txBody>
      </p:sp>
      <p:sp>
        <p:nvSpPr>
          <p:cNvPr id="17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Google Shape;172;p36"/>
          <p:cNvSpPr txBox="1">
            <a:spLocks noGrp="1"/>
          </p:cNvSpPr>
          <p:nvPr>
            <p:ph type="body" idx="1"/>
          </p:nvPr>
        </p:nvSpPr>
        <p:spPr>
          <a:xfrm>
            <a:off x="640080" y="3232333"/>
            <a:ext cx="4243589" cy="3320668"/>
          </a:xfrm>
          <a:prstGeom prst="rect">
            <a:avLst/>
          </a:prstGeom>
        </p:spPr>
        <p:txBody>
          <a:bodyPr spcFirstLastPara="1" vert="horz" lIns="91440" tIns="45720" rIns="91440" bIns="45720" rtlCol="0" anchor="t" anchorCtr="0">
            <a:normAutofit/>
          </a:bodyPr>
          <a:lstStyle/>
          <a:p>
            <a:pPr marL="0" indent="-228600">
              <a:spcAft>
                <a:spcPts val="1600"/>
              </a:spcAft>
              <a:buFont typeface="Arial" panose="020B0604020202020204" pitchFamily="34" charset="0"/>
              <a:buChar char="•"/>
            </a:pPr>
            <a:r>
              <a:rPr lang="en-US"/>
              <a:t>This year we have 153 students in sixth form. </a:t>
            </a:r>
          </a:p>
          <a:p>
            <a:pPr marL="0" indent="-228600">
              <a:spcAft>
                <a:spcPts val="1600"/>
              </a:spcAft>
              <a:buFont typeface="Arial" panose="020B0604020202020204" pitchFamily="34" charset="0"/>
              <a:buChar char="•"/>
            </a:pPr>
            <a:r>
              <a:rPr lang="en-US"/>
              <a:t>This is more than double the size we were 4 years ago. </a:t>
            </a:r>
            <a:r>
              <a:rPr lang="en-US" sz="2200" dirty="0"/>
              <a:t> </a:t>
            </a:r>
          </a:p>
        </p:txBody>
      </p:sp>
      <p:pic>
        <p:nvPicPr>
          <p:cNvPr id="2" name="Picture 1">
            <a:extLst>
              <a:ext uri="{FF2B5EF4-FFF2-40B4-BE49-F238E27FC236}">
                <a16:creationId xmlns:a16="http://schemas.microsoft.com/office/drawing/2014/main" id="{BCD1BC0A-A327-0D3F-33AD-3615EAA47298}"/>
              </a:ext>
            </a:extLst>
          </p:cNvPr>
          <p:cNvPicPr>
            <a:picLocks noChangeAspect="1"/>
          </p:cNvPicPr>
          <p:nvPr/>
        </p:nvPicPr>
        <p:blipFill>
          <a:blip r:embed="rId3"/>
          <a:srcRect l="12672" r="1210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8683189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820EB-9A8C-E941-2CA4-7F6D42A357C7}"/>
              </a:ext>
            </a:extLst>
          </p:cNvPr>
          <p:cNvSpPr>
            <a:spLocks noGrp="1"/>
          </p:cNvSpPr>
          <p:nvPr>
            <p:ph type="title"/>
          </p:nvPr>
        </p:nvSpPr>
        <p:spPr>
          <a:xfrm>
            <a:off x="839788" y="365125"/>
            <a:ext cx="10515600" cy="1325563"/>
          </a:xfrm>
        </p:spPr>
        <p:txBody>
          <a:bodyPr vert="horz" lIns="91440" tIns="45720" rIns="91440" bIns="45720" rtlCol="0" anchor="ctr">
            <a:normAutofit/>
          </a:bodyPr>
          <a:lstStyle/>
          <a:p>
            <a:r>
              <a:rPr lang="en-GB" sz="4800"/>
              <a:t>Sixth Form requirements</a:t>
            </a:r>
          </a:p>
        </p:txBody>
      </p:sp>
      <p:sp>
        <p:nvSpPr>
          <p:cNvPr id="3" name="Content Placeholder 2">
            <a:extLst>
              <a:ext uri="{FF2B5EF4-FFF2-40B4-BE49-F238E27FC236}">
                <a16:creationId xmlns:a16="http://schemas.microsoft.com/office/drawing/2014/main" id="{43138AF9-19C0-F158-A192-ED95E23432DE}"/>
              </a:ext>
            </a:extLst>
          </p:cNvPr>
          <p:cNvSpPr>
            <a:spLocks noGrp="1"/>
          </p:cNvSpPr>
          <p:nvPr>
            <p:ph sz="half" idx="2"/>
          </p:nvPr>
        </p:nvSpPr>
        <p:spPr>
          <a:xfrm>
            <a:off x="213487" y="1711760"/>
            <a:ext cx="6138991" cy="4446588"/>
          </a:xfrm>
        </p:spPr>
        <p:txBody>
          <a:bodyPr vert="horz" lIns="91440" tIns="45720" rIns="91440" bIns="45720" rtlCol="0" anchor="t">
            <a:normAutofit/>
          </a:bodyPr>
          <a:lstStyle/>
          <a:p>
            <a:pPr marL="0" indent="0">
              <a:buNone/>
            </a:pPr>
            <a:r>
              <a:rPr lang="en-US"/>
              <a:t>If you would like to join Lyng Hall Sixth Form next year you will need to meet the following entry requirements:</a:t>
            </a:r>
            <a:endParaRPr lang="en-US" dirty="0"/>
          </a:p>
          <a:p>
            <a:r>
              <a:rPr lang="en-US"/>
              <a:t>Vocational</a:t>
            </a:r>
            <a:r>
              <a:rPr lang="en-US" spc="0"/>
              <a:t> </a:t>
            </a:r>
            <a:r>
              <a:rPr lang="en-US"/>
              <a:t>subjects such as Music Technology and Criminology  require you to achieve </a:t>
            </a:r>
            <a:r>
              <a:rPr lang="en-US" spc="0"/>
              <a:t>five or more grade 4’s. </a:t>
            </a:r>
            <a:endParaRPr lang="en-US" dirty="0"/>
          </a:p>
          <a:p>
            <a:pPr marL="283210"/>
            <a:r>
              <a:rPr lang="en-US" dirty="0"/>
              <a:t>A-Levels</a:t>
            </a:r>
            <a:r>
              <a:rPr lang="en-US" spc="0" dirty="0"/>
              <a:t> </a:t>
            </a:r>
            <a:r>
              <a:rPr lang="en-US" dirty="0"/>
              <a:t>such as Biology, English and </a:t>
            </a:r>
            <a:r>
              <a:rPr lang="en-US" dirty="0" err="1"/>
              <a:t>Maths</a:t>
            </a:r>
            <a:r>
              <a:rPr lang="en-US" dirty="0"/>
              <a:t> require you to achieve</a:t>
            </a:r>
            <a:r>
              <a:rPr lang="en-US" spc="0" dirty="0"/>
              <a:t>  five or more grade 5’s.</a:t>
            </a:r>
          </a:p>
        </p:txBody>
      </p:sp>
      <p:sp>
        <p:nvSpPr>
          <p:cNvPr id="5" name="Title 1">
            <a:extLst>
              <a:ext uri="{FF2B5EF4-FFF2-40B4-BE49-F238E27FC236}">
                <a16:creationId xmlns:a16="http://schemas.microsoft.com/office/drawing/2014/main" id="{019222FB-92F6-1035-F69E-81F50DE66BF7}"/>
              </a:ext>
            </a:extLst>
          </p:cNvPr>
          <p:cNvSpPr txBox="1">
            <a:spLocks/>
          </p:cNvSpPr>
          <p:nvPr/>
        </p:nvSpPr>
        <p:spPr>
          <a:xfrm>
            <a:off x="3133" y="5846067"/>
            <a:ext cx="11748913" cy="823912"/>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000"/>
              </a:spcBef>
            </a:pPr>
            <a:r>
              <a:rPr lang="en-US" sz="3600" b="1" i="1" kern="1200">
                <a:highlight>
                  <a:srgbClr val="FFFF00"/>
                </a:highlight>
                <a:latin typeface="+mn-lt"/>
                <a:ea typeface="+mn-ea"/>
                <a:cs typeface="+mn-cs"/>
              </a:rPr>
              <a:t>Sixth Form Open Evening – November 19th</a:t>
            </a:r>
            <a:endParaRPr lang="en-US" sz="3600">
              <a:ea typeface="+mn-ea"/>
              <a:cs typeface="+mn-cs"/>
            </a:endParaRPr>
          </a:p>
        </p:txBody>
      </p:sp>
      <p:pic>
        <p:nvPicPr>
          <p:cNvPr id="6" name="Picture 5" descr="918 Work Hard Quotes Stock Photos - Free &amp; Royalty-Free Stock Photos from Dreamstime">
            <a:extLst>
              <a:ext uri="{FF2B5EF4-FFF2-40B4-BE49-F238E27FC236}">
                <a16:creationId xmlns:a16="http://schemas.microsoft.com/office/drawing/2014/main" id="{2F3CB74C-0BDF-6E61-83EE-7A47ED63F19D}"/>
              </a:ext>
            </a:extLst>
          </p:cNvPr>
          <p:cNvPicPr>
            <a:picLocks noChangeAspect="1"/>
          </p:cNvPicPr>
          <p:nvPr/>
        </p:nvPicPr>
        <p:blipFill>
          <a:blip r:embed="rId2"/>
          <a:srcRect l="3032" r="3772" b="-1"/>
          <a:stretch>
            <a:fillRect/>
          </a:stretch>
        </p:blipFill>
        <p:spPr>
          <a:xfrm>
            <a:off x="6558419" y="1711760"/>
            <a:ext cx="5183188" cy="3684588"/>
          </a:xfrm>
          <a:prstGeom prst="rect">
            <a:avLst/>
          </a:prstGeom>
          <a:noFill/>
        </p:spPr>
      </p:pic>
    </p:spTree>
    <p:extLst>
      <p:ext uri="{BB962C8B-B14F-4D97-AF65-F5344CB8AC3E}">
        <p14:creationId xmlns:p14="http://schemas.microsoft.com/office/powerpoint/2010/main" val="3637890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40"/>
          <p:cNvSpPr/>
          <p:nvPr/>
        </p:nvSpPr>
        <p:spPr>
          <a:xfrm>
            <a:off x="640080" y="329184"/>
            <a:ext cx="6894576" cy="787285"/>
          </a:xfrm>
          <a:prstGeom prst="rect">
            <a:avLst/>
          </a:prstGeom>
        </p:spPr>
        <p:txBody>
          <a:bodyPr vert="horz" lIns="91440" tIns="45720" rIns="91440" bIns="45720" rtlCol="0" anchor="b">
            <a:prstTxWarp prst="textPlain">
              <a:avLst/>
            </a:prstTxWarp>
            <a:normAutofit/>
          </a:bodyPr>
          <a:lstStyle/>
          <a:p>
            <a:pPr lvl="0">
              <a:lnSpc>
                <a:spcPct val="90000"/>
              </a:lnSpc>
              <a:spcBef>
                <a:spcPct val="0"/>
              </a:spcBef>
              <a:spcAft>
                <a:spcPts val="600"/>
              </a:spcAft>
            </a:pPr>
            <a:endParaRPr lang="en-US" sz="4800" kern="1200">
              <a:ln w="9525" cap="flat" cmpd="sng">
                <a:solidFill>
                  <a:srgbClr val="0E2841"/>
                </a:solidFill>
                <a:prstDash val="solid"/>
                <a:round/>
                <a:headEnd type="none" w="sm" len="sm"/>
                <a:tailEnd type="none" w="sm" len="sm"/>
              </a:ln>
              <a:solidFill>
                <a:srgbClr val="7030A0"/>
              </a:solidFill>
              <a:latin typeface="+mj-lt"/>
              <a:ea typeface="+mj-ea"/>
              <a:cs typeface="+mj-cs"/>
            </a:endParaRPr>
          </a:p>
        </p:txBody>
      </p:sp>
      <p:sp>
        <p:nvSpPr>
          <p:cNvPr id="198" name="Google Shape;198;p40"/>
          <p:cNvSpPr txBox="1"/>
          <p:nvPr/>
        </p:nvSpPr>
        <p:spPr>
          <a:xfrm>
            <a:off x="196439" y="2550760"/>
            <a:ext cx="3770673" cy="3129465"/>
          </a:xfrm>
          <a:prstGeom prst="rect">
            <a:avLst/>
          </a:prstGeom>
          <a:solidFill>
            <a:srgbClr val="7AC4BD"/>
          </a:solidFill>
        </p:spPr>
        <p:txBody>
          <a:bodyPr spcFirstLastPara="1" vert="horz" lIns="91440" tIns="45720" rIns="91440" bIns="45720" rtlCol="0" anchor="t" anchorCtr="0">
            <a:normAutofit fontScale="70000" lnSpcReduction="20000"/>
          </a:bodyPr>
          <a:lstStyle/>
          <a:p>
            <a:pPr algn="ctr">
              <a:lnSpc>
                <a:spcPct val="90000"/>
              </a:lnSpc>
              <a:spcAft>
                <a:spcPts val="600"/>
              </a:spcAft>
            </a:pPr>
            <a:r>
              <a:rPr lang="en-US" sz="2800" b="1"/>
              <a:t>“Lyng Hall P16 has helped me by giving me the opportunity to do a fourth subject [Arabic] in addition to my other studies. The teachers here are really talented. The study spaces provided are great and tutor time has really helped me with decisions about my future, like which career and which </a:t>
            </a:r>
            <a:r>
              <a:rPr lang="en-US" sz="2800" b="1" err="1"/>
              <a:t>uni</a:t>
            </a:r>
            <a:r>
              <a:rPr lang="en-US" sz="2800" b="1"/>
              <a:t>”. </a:t>
            </a:r>
          </a:p>
          <a:p>
            <a:pPr algn="ctr">
              <a:lnSpc>
                <a:spcPct val="90000"/>
              </a:lnSpc>
              <a:spcAft>
                <a:spcPts val="600"/>
              </a:spcAft>
            </a:pPr>
            <a:r>
              <a:rPr lang="en-US" sz="2800" b="1"/>
              <a:t>Mohamed </a:t>
            </a:r>
            <a:r>
              <a:rPr lang="en-US" sz="2800" b="1" err="1"/>
              <a:t>Shanab</a:t>
            </a:r>
            <a:r>
              <a:rPr lang="en-US" sz="2800" b="1"/>
              <a:t>, year 13 (23/24)</a:t>
            </a:r>
          </a:p>
        </p:txBody>
      </p:sp>
      <p:sp>
        <p:nvSpPr>
          <p:cNvPr id="4" name="Content Placeholder 3">
            <a:extLst>
              <a:ext uri="{FF2B5EF4-FFF2-40B4-BE49-F238E27FC236}">
                <a16:creationId xmlns:a16="http://schemas.microsoft.com/office/drawing/2014/main" id="{BA9AB36A-3FCF-DC95-5563-F1980C350037}"/>
              </a:ext>
            </a:extLst>
          </p:cNvPr>
          <p:cNvSpPr>
            <a:spLocks noGrp="1"/>
          </p:cNvSpPr>
          <p:nvPr>
            <p:ph sz="half" idx="2"/>
          </p:nvPr>
        </p:nvSpPr>
        <p:spPr>
          <a:xfrm>
            <a:off x="5046519" y="596035"/>
            <a:ext cx="6662304" cy="3294929"/>
          </a:xfrm>
          <a:solidFill>
            <a:srgbClr val="7AC4BD"/>
          </a:solidFill>
        </p:spPr>
        <p:txBody>
          <a:bodyPr vert="horz" lIns="91440" tIns="45720" rIns="91440" bIns="45720" rtlCol="0" anchor="t">
            <a:normAutofit fontScale="92500" lnSpcReduction="10000"/>
          </a:bodyPr>
          <a:lstStyle/>
          <a:p>
            <a:r>
              <a:rPr lang="en-US">
                <a:latin typeface="Fira Sans"/>
              </a:rPr>
              <a:t>"The best thing about being in Lyng Hall sixth form is the wide opportunities you receive here. There are a wide range of subjects taught here and an active consortium system if the subject is not taught here. The teachers here at Lyng Hall are always supportive and are always willing to help."</a:t>
            </a:r>
            <a:endParaRPr lang="en-US"/>
          </a:p>
          <a:p>
            <a:r>
              <a:rPr lang="en-US">
                <a:latin typeface="Fira Sans"/>
              </a:rPr>
              <a:t>Mikolaj Gurzynski, Year 13 (25/26)</a:t>
            </a:r>
            <a:endParaRPr lang="en-US"/>
          </a:p>
          <a:p>
            <a:endParaRPr lang="en-US"/>
          </a:p>
        </p:txBody>
      </p:sp>
      <p:sp>
        <p:nvSpPr>
          <p:cNvPr id="6" name="Title 1">
            <a:extLst>
              <a:ext uri="{FF2B5EF4-FFF2-40B4-BE49-F238E27FC236}">
                <a16:creationId xmlns:a16="http://schemas.microsoft.com/office/drawing/2014/main" id="{84AC38D4-9AFC-BD02-6326-3E21BA959D90}"/>
              </a:ext>
            </a:extLst>
          </p:cNvPr>
          <p:cNvSpPr>
            <a:spLocks noGrp="1"/>
          </p:cNvSpPr>
          <p:nvPr>
            <p:ph type="title"/>
          </p:nvPr>
        </p:nvSpPr>
        <p:spPr>
          <a:xfrm>
            <a:off x="838200" y="500824"/>
            <a:ext cx="10515600" cy="935904"/>
          </a:xfrm>
        </p:spPr>
        <p:txBody>
          <a:bodyPr/>
          <a:lstStyle/>
          <a:p>
            <a:r>
              <a:rPr lang="en-GB"/>
              <a:t>Student quotes</a:t>
            </a:r>
          </a:p>
        </p:txBody>
      </p:sp>
      <p:sp>
        <p:nvSpPr>
          <p:cNvPr id="7" name="TextBox 6">
            <a:extLst>
              <a:ext uri="{FF2B5EF4-FFF2-40B4-BE49-F238E27FC236}">
                <a16:creationId xmlns:a16="http://schemas.microsoft.com/office/drawing/2014/main" id="{13A427F8-3C8C-2AFC-5018-B5E8B623F043}"/>
              </a:ext>
            </a:extLst>
          </p:cNvPr>
          <p:cNvSpPr txBox="1"/>
          <p:nvPr/>
        </p:nvSpPr>
        <p:spPr>
          <a:xfrm>
            <a:off x="4433454" y="4113067"/>
            <a:ext cx="7187045" cy="2154436"/>
          </a:xfrm>
          <a:prstGeom prst="rect">
            <a:avLst/>
          </a:prstGeom>
          <a:solidFill>
            <a:srgbClr val="7AC4B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“The staff in P16 are really dedicated and I really appreciate it. There’s a lot of will and drive to get things done and get the best for us, that means a lot. I’ve also had amazing opportunities that I don’t think I would get in other schools, like providing all the live sound for a school show as my course-work, that was sick.” Kyle Stilwell, year 13 (23/24)</a:t>
            </a:r>
            <a:endParaRPr lang="en-US" sz="2000"/>
          </a:p>
          <a:p>
            <a:pPr algn="l"/>
            <a:endParaRPr lang="en-US" sz="1200"/>
          </a:p>
        </p:txBody>
      </p:sp>
    </p:spTree>
    <p:extLst>
      <p:ext uri="{BB962C8B-B14F-4D97-AF65-F5344CB8AC3E}">
        <p14:creationId xmlns:p14="http://schemas.microsoft.com/office/powerpoint/2010/main" val="34509940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03"/>
        <p:cNvGrpSpPr/>
        <p:nvPr/>
      </p:nvGrpSpPr>
      <p:grpSpPr>
        <a:xfrm>
          <a:off x="0" y="0"/>
          <a:ext cx="0" cy="0"/>
          <a:chOff x="0" y="0"/>
          <a:chExt cx="0" cy="0"/>
        </a:xfrm>
      </p:grpSpPr>
      <p:sp useBgFill="1">
        <p:nvSpPr>
          <p:cNvPr id="210" name="Rectangle 20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15B7F903-EED3-005C-85EA-DF7E2AB43789}"/>
              </a:ext>
            </a:extLst>
          </p:cNvPr>
          <p:cNvSpPr txBox="1">
            <a:spLocks/>
          </p:cNvSpPr>
          <p:nvPr/>
        </p:nvSpPr>
        <p:spPr>
          <a:xfrm>
            <a:off x="630936" y="640080"/>
            <a:ext cx="4818888" cy="148132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5000" kern="1200">
                <a:solidFill>
                  <a:schemeClr val="tx1"/>
                </a:solidFill>
                <a:latin typeface="+mj-lt"/>
                <a:ea typeface="+mj-ea"/>
                <a:cs typeface="+mj-cs"/>
              </a:rPr>
              <a:t>Outstanding pastoral support</a:t>
            </a:r>
          </a:p>
        </p:txBody>
      </p:sp>
      <p:sp>
        <p:nvSpPr>
          <p:cNvPr id="2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Google Shape;205;p41"/>
          <p:cNvSpPr txBox="1"/>
          <p:nvPr/>
        </p:nvSpPr>
        <p:spPr>
          <a:xfrm>
            <a:off x="630936" y="2660904"/>
            <a:ext cx="4818888" cy="3547872"/>
          </a:xfrm>
          <a:prstGeom prst="rect">
            <a:avLst/>
          </a:prstGeom>
        </p:spPr>
        <p:txBody>
          <a:bodyPr spcFirstLastPara="1" vert="horz" lIns="91440" tIns="45720" rIns="91440" bIns="45720" rtlCol="0" anchor="t" anchorCtr="0">
            <a:normAutofit/>
          </a:bodyPr>
          <a:lstStyle/>
          <a:p>
            <a:pPr indent="-228600">
              <a:lnSpc>
                <a:spcPct val="90000"/>
              </a:lnSpc>
              <a:spcAft>
                <a:spcPts val="600"/>
              </a:spcAft>
              <a:buFont typeface="Arial" panose="020B0604020202020204" pitchFamily="34" charset="0"/>
              <a:buChar char="•"/>
            </a:pPr>
            <a:r>
              <a:rPr lang="en-US" sz="2000"/>
              <a:t>Supporting P16 students is the top priority of the sixth form team.</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Dedicated Phoenix College team – Mr Baldwin, Miss Gaggini and Mrs Glancy - direct line of communication if needed. </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Support is ALWAYS made available to those that need it and we know our students extremely well.</a:t>
            </a:r>
          </a:p>
          <a:p>
            <a:pPr indent="-228600">
              <a:lnSpc>
                <a:spcPct val="90000"/>
              </a:lnSpc>
              <a:spcAft>
                <a:spcPts val="600"/>
              </a:spcAft>
              <a:buFont typeface="Arial" panose="020B0604020202020204" pitchFamily="34" charset="0"/>
              <a:buChar char="•"/>
            </a:pPr>
            <a:endParaRPr lang="en-US" sz="2000"/>
          </a:p>
        </p:txBody>
      </p:sp>
      <p:pic>
        <p:nvPicPr>
          <p:cNvPr id="4" name="Picture 3">
            <a:extLst>
              <a:ext uri="{FF2B5EF4-FFF2-40B4-BE49-F238E27FC236}">
                <a16:creationId xmlns:a16="http://schemas.microsoft.com/office/drawing/2014/main" id="{22CC2CB0-F45B-9E48-27D8-DCC48DBC8817}"/>
              </a:ext>
            </a:extLst>
          </p:cNvPr>
          <p:cNvPicPr>
            <a:picLocks noChangeAspect="1"/>
          </p:cNvPicPr>
          <p:nvPr/>
        </p:nvPicPr>
        <p:blipFill>
          <a:blip r:embed="rId3"/>
          <a:srcRect r="-237" b="235"/>
          <a:stretch>
            <a:fillRect/>
          </a:stretch>
        </p:blipFill>
        <p:spPr>
          <a:xfrm>
            <a:off x="6099048" y="712370"/>
            <a:ext cx="5458968" cy="5433260"/>
          </a:xfrm>
          <a:prstGeom prst="rect">
            <a:avLst/>
          </a:prstGeom>
        </p:spPr>
      </p:pic>
    </p:spTree>
    <p:extLst>
      <p:ext uri="{BB962C8B-B14F-4D97-AF65-F5344CB8AC3E}">
        <p14:creationId xmlns:p14="http://schemas.microsoft.com/office/powerpoint/2010/main" val="38269489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B45D4-6240-E5D6-3825-2EF06F2BAD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F8FEBF-3DF1-A58D-B89A-ECBEBF6C9360}"/>
              </a:ext>
            </a:extLst>
          </p:cNvPr>
          <p:cNvSpPr>
            <a:spLocks noGrp="1"/>
          </p:cNvSpPr>
          <p:nvPr>
            <p:ph type="ctrTitle"/>
          </p:nvPr>
        </p:nvSpPr>
        <p:spPr>
          <a:xfrm>
            <a:off x="1570463" y="2042339"/>
            <a:ext cx="9144000" cy="2387600"/>
          </a:xfrm>
        </p:spPr>
        <p:txBody>
          <a:bodyPr/>
          <a:lstStyle/>
          <a:p>
            <a:endParaRPr lang="en-GB" b="1"/>
          </a:p>
        </p:txBody>
      </p:sp>
      <p:sp>
        <p:nvSpPr>
          <p:cNvPr id="5" name="Subtitle 4">
            <a:extLst>
              <a:ext uri="{FF2B5EF4-FFF2-40B4-BE49-F238E27FC236}">
                <a16:creationId xmlns:a16="http://schemas.microsoft.com/office/drawing/2014/main" id="{757187E7-149C-9C70-5F56-7E7F17C14929}"/>
              </a:ext>
            </a:extLst>
          </p:cNvPr>
          <p:cNvSpPr>
            <a:spLocks noGrp="1"/>
          </p:cNvSpPr>
          <p:nvPr>
            <p:ph type="subTitle" idx="1"/>
          </p:nvPr>
        </p:nvSpPr>
        <p:spPr>
          <a:xfrm>
            <a:off x="1524000" y="4670696"/>
            <a:ext cx="9144000" cy="1185553"/>
          </a:xfrm>
        </p:spPr>
        <p:txBody>
          <a:bodyPr vert="horz" lIns="91440" tIns="45720" rIns="91440" bIns="45720" rtlCol="0" anchor="t">
            <a:normAutofit/>
          </a:bodyPr>
          <a:lstStyle/>
          <a:p>
            <a:endParaRPr lang="en-GB" sz="3600"/>
          </a:p>
        </p:txBody>
      </p:sp>
      <p:sp>
        <p:nvSpPr>
          <p:cNvPr id="7" name="Rectangle 6">
            <a:extLst>
              <a:ext uri="{FF2B5EF4-FFF2-40B4-BE49-F238E27FC236}">
                <a16:creationId xmlns:a16="http://schemas.microsoft.com/office/drawing/2014/main" id="{9BC64149-A1B1-4A91-E4E2-A283D78984FD}"/>
              </a:ext>
            </a:extLst>
          </p:cNvPr>
          <p:cNvSpPr/>
          <p:nvPr/>
        </p:nvSpPr>
        <p:spPr>
          <a:xfrm>
            <a:off x="-1486" y="1116"/>
            <a:ext cx="12193734" cy="1563400"/>
          </a:xfrm>
          <a:prstGeom prst="rect">
            <a:avLst/>
          </a:prstGeom>
          <a:solidFill>
            <a:srgbClr val="2A7A7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8B5FA7F1-417A-31C0-6A20-590CACE2CA47}"/>
              </a:ext>
            </a:extLst>
          </p:cNvPr>
          <p:cNvPicPr>
            <a:picLocks noChangeAspect="1"/>
          </p:cNvPicPr>
          <p:nvPr/>
        </p:nvPicPr>
        <p:blipFill>
          <a:blip r:embed="rId3"/>
          <a:srcRect/>
          <a:stretch>
            <a:fillRect/>
          </a:stretch>
        </p:blipFill>
        <p:spPr>
          <a:xfrm>
            <a:off x="10439508" y="238179"/>
            <a:ext cx="1576070" cy="1322705"/>
          </a:xfrm>
          <a:prstGeom prst="rect">
            <a:avLst/>
          </a:prstGeom>
        </p:spPr>
      </p:pic>
      <p:pic>
        <p:nvPicPr>
          <p:cNvPr id="9" name="Picture 8">
            <a:extLst>
              <a:ext uri="{FF2B5EF4-FFF2-40B4-BE49-F238E27FC236}">
                <a16:creationId xmlns:a16="http://schemas.microsoft.com/office/drawing/2014/main" id="{7C15761D-F1E2-01E2-5E43-DF34430D1DD1}"/>
              </a:ext>
            </a:extLst>
          </p:cNvPr>
          <p:cNvPicPr>
            <a:picLocks noChangeAspect="1"/>
          </p:cNvPicPr>
          <p:nvPr/>
        </p:nvPicPr>
        <p:blipFill>
          <a:blip r:embed="rId4"/>
          <a:srcRect r="8824"/>
          <a:stretch>
            <a:fillRect/>
          </a:stretch>
        </p:blipFill>
        <p:spPr>
          <a:xfrm>
            <a:off x="395056" y="376827"/>
            <a:ext cx="751801" cy="810865"/>
          </a:xfrm>
          <a:prstGeom prst="rect">
            <a:avLst/>
          </a:prstGeom>
        </p:spPr>
      </p:pic>
      <p:pic>
        <p:nvPicPr>
          <p:cNvPr id="4" name="Picture 3" descr="A group of hands holding up red letters&#10;&#10;AI-generated content may be incorrect.">
            <a:extLst>
              <a:ext uri="{FF2B5EF4-FFF2-40B4-BE49-F238E27FC236}">
                <a16:creationId xmlns:a16="http://schemas.microsoft.com/office/drawing/2014/main" id="{22AAB26F-F129-AF68-5F4B-D40B00F70A0B}"/>
              </a:ext>
            </a:extLst>
          </p:cNvPr>
          <p:cNvPicPr>
            <a:picLocks noChangeAspect="1"/>
          </p:cNvPicPr>
          <p:nvPr/>
        </p:nvPicPr>
        <p:blipFill>
          <a:blip r:embed="rId5"/>
          <a:stretch>
            <a:fillRect/>
          </a:stretch>
        </p:blipFill>
        <p:spPr>
          <a:xfrm>
            <a:off x="380960" y="2897393"/>
            <a:ext cx="11527158" cy="3539454"/>
          </a:xfrm>
          <a:prstGeom prst="rect">
            <a:avLst/>
          </a:prstGeom>
        </p:spPr>
      </p:pic>
      <p:sp>
        <p:nvSpPr>
          <p:cNvPr id="6" name="Title 1">
            <a:extLst>
              <a:ext uri="{FF2B5EF4-FFF2-40B4-BE49-F238E27FC236}">
                <a16:creationId xmlns:a16="http://schemas.microsoft.com/office/drawing/2014/main" id="{2D68A304-7CED-BC6E-D630-B70A94F62F95}"/>
              </a:ext>
            </a:extLst>
          </p:cNvPr>
          <p:cNvSpPr txBox="1">
            <a:spLocks/>
          </p:cNvSpPr>
          <p:nvPr/>
        </p:nvSpPr>
        <p:spPr>
          <a:xfrm>
            <a:off x="756920" y="1574165"/>
            <a:ext cx="10756392" cy="1325563"/>
          </a:xfrm>
          <a:prstGeom prst="rect">
            <a:avLst/>
          </a:prstGeom>
        </p:spPr>
        <p:txBody>
          <a:bodyPr vert="horz" lIns="91440" tIns="45720" rIns="91440" bIns="45720" rtlCol="0" anchor="b">
            <a:normAutofit fontScale="92500"/>
          </a:bodyPr>
          <a:lstStyle>
            <a:defPPr>
              <a:defRPr lang="en-US"/>
            </a:defPPr>
            <a:lvl1pPr marL="0" algn="ctr" defTabSz="914400" rtl="0" eaLnBrk="1" latinLnBrk="0" hangingPunct="1">
              <a:lnSpc>
                <a:spcPct val="90000"/>
              </a:lnSpc>
              <a:spcBef>
                <a:spcPct val="0"/>
              </a:spcBef>
              <a:buNone/>
              <a:defRPr sz="60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t>30 school weeks until GCSEs 2027</a:t>
            </a:r>
            <a:endParaRPr lang="en-GB"/>
          </a:p>
        </p:txBody>
      </p:sp>
    </p:spTree>
    <p:extLst>
      <p:ext uri="{BB962C8B-B14F-4D97-AF65-F5344CB8AC3E}">
        <p14:creationId xmlns:p14="http://schemas.microsoft.com/office/powerpoint/2010/main" val="227622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1A8992-8316-DEC3-94F9-CE9D666F36C1}"/>
              </a:ext>
            </a:extLst>
          </p:cNvPr>
          <p:cNvSpPr>
            <a:spLocks noGrp="1"/>
          </p:cNvSpPr>
          <p:nvPr>
            <p:ph idx="1"/>
          </p:nvPr>
        </p:nvSpPr>
        <p:spPr/>
        <p:txBody>
          <a:bodyPr vert="horz" lIns="91440" tIns="45720" rIns="91440" bIns="45720" rtlCol="0" anchor="t">
            <a:normAutofit/>
          </a:bodyPr>
          <a:lstStyle/>
          <a:p>
            <a:pPr marL="0" indent="0" algn="ctr">
              <a:buNone/>
            </a:pPr>
            <a:endParaRPr lang="en-GB" sz="6000"/>
          </a:p>
          <a:p>
            <a:pPr marL="0" indent="0" algn="ctr">
              <a:buNone/>
            </a:pPr>
            <a:r>
              <a:rPr lang="en-GB" sz="6000" b="1"/>
              <a:t>Thank you for your time</a:t>
            </a:r>
          </a:p>
          <a:p>
            <a:pPr marL="0" indent="0" algn="ctr">
              <a:buNone/>
            </a:pPr>
            <a:endParaRPr lang="en-GB" sz="6000" b="1"/>
          </a:p>
        </p:txBody>
      </p:sp>
    </p:spTree>
    <p:extLst>
      <p:ext uri="{BB962C8B-B14F-4D97-AF65-F5344CB8AC3E}">
        <p14:creationId xmlns:p14="http://schemas.microsoft.com/office/powerpoint/2010/main" val="38321085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D469AC01-5D03-9A9D-8A31-307B66CB3AEA}"/>
              </a:ext>
            </a:extLst>
          </p:cNvPr>
          <p:cNvGraphicFramePr>
            <a:graphicFrameLocks noGrp="1"/>
          </p:cNvGraphicFramePr>
          <p:nvPr>
            <p:extLst>
              <p:ext uri="{D42A27DB-BD31-4B8C-83A1-F6EECF244321}">
                <p14:modId xmlns:p14="http://schemas.microsoft.com/office/powerpoint/2010/main" val="690071328"/>
              </p:ext>
            </p:extLst>
          </p:nvPr>
        </p:nvGraphicFramePr>
        <p:xfrm>
          <a:off x="3399978" y="557784"/>
          <a:ext cx="1801368" cy="6035040"/>
        </p:xfrm>
        <a:graphic>
          <a:graphicData uri="http://schemas.openxmlformats.org/drawingml/2006/table">
            <a:tbl>
              <a:tblPr>
                <a:tableStyleId>{5C22544A-7EE6-4342-B048-85BDC9FD1C3A}</a:tableStyleId>
              </a:tblPr>
              <a:tblGrid>
                <a:gridCol w="874702">
                  <a:extLst>
                    <a:ext uri="{9D8B030D-6E8A-4147-A177-3AD203B41FA5}">
                      <a16:colId xmlns:a16="http://schemas.microsoft.com/office/drawing/2014/main" val="2453485184"/>
                    </a:ext>
                  </a:extLst>
                </a:gridCol>
                <a:gridCol w="926666">
                  <a:extLst>
                    <a:ext uri="{9D8B030D-6E8A-4147-A177-3AD203B41FA5}">
                      <a16:colId xmlns:a16="http://schemas.microsoft.com/office/drawing/2014/main" val="2574365277"/>
                    </a:ext>
                  </a:extLst>
                </a:gridCol>
              </a:tblGrid>
              <a:tr h="130556">
                <a:tc>
                  <a:txBody>
                    <a:bodyPr/>
                    <a:lstStyle/>
                    <a:p>
                      <a:pPr algn="l" fontAlgn="b">
                        <a:buNone/>
                      </a:pPr>
                      <a:r>
                        <a:rPr lang="en-GB" sz="1100" u="none" strike="noStrike">
                          <a:effectLst/>
                        </a:rPr>
                        <a:t>Akhtar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Aminah</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848572482"/>
                  </a:ext>
                </a:extLst>
              </a:tr>
              <a:tr h="130556">
                <a:tc>
                  <a:txBody>
                    <a:bodyPr/>
                    <a:lstStyle/>
                    <a:p>
                      <a:pPr algn="l" fontAlgn="b">
                        <a:buNone/>
                      </a:pPr>
                      <a:r>
                        <a:rPr lang="en-GB" sz="1100" u="none" strike="noStrike">
                          <a:effectLst/>
                        </a:rPr>
                        <a:t>Badea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Elena- Miruna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234687797"/>
                  </a:ext>
                </a:extLst>
              </a:tr>
              <a:tr h="130556">
                <a:tc>
                  <a:txBody>
                    <a:bodyPr/>
                    <a:lstStyle/>
                    <a:p>
                      <a:pPr algn="l" fontAlgn="b">
                        <a:buNone/>
                      </a:pPr>
                      <a:r>
                        <a:rPr lang="en-GB" sz="1100" u="none" strike="noStrike">
                          <a:effectLst/>
                        </a:rPr>
                        <a:t>Bieda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Alicja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784803125"/>
                  </a:ext>
                </a:extLst>
              </a:tr>
              <a:tr h="130556">
                <a:tc>
                  <a:txBody>
                    <a:bodyPr/>
                    <a:lstStyle/>
                    <a:p>
                      <a:pPr algn="l" fontAlgn="b">
                        <a:buNone/>
                      </a:pPr>
                      <a:r>
                        <a:rPr lang="en-GB" sz="1100" u="none" strike="noStrike">
                          <a:effectLst/>
                        </a:rPr>
                        <a:t>Brennan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Brooklyn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243577654"/>
                  </a:ext>
                </a:extLst>
              </a:tr>
              <a:tr h="130556">
                <a:tc>
                  <a:txBody>
                    <a:bodyPr/>
                    <a:lstStyle/>
                    <a:p>
                      <a:pPr algn="l" fontAlgn="b">
                        <a:buNone/>
                      </a:pPr>
                      <a:r>
                        <a:rPr lang="en-GB" sz="1100" u="none" strike="noStrike">
                          <a:effectLst/>
                        </a:rPr>
                        <a:t>Bustean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Tabita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600731768"/>
                  </a:ext>
                </a:extLst>
              </a:tr>
              <a:tr h="130556">
                <a:tc>
                  <a:txBody>
                    <a:bodyPr/>
                    <a:lstStyle/>
                    <a:p>
                      <a:pPr algn="l" fontAlgn="b">
                        <a:buNone/>
                      </a:pPr>
                      <a:r>
                        <a:rPr lang="en-GB" sz="1100" u="none" strike="noStrike">
                          <a:effectLst/>
                        </a:rPr>
                        <a:t>Connolly</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Shay</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873396667"/>
                  </a:ext>
                </a:extLst>
              </a:tr>
              <a:tr h="130556">
                <a:tc>
                  <a:txBody>
                    <a:bodyPr/>
                    <a:lstStyle/>
                    <a:p>
                      <a:pPr algn="l" fontAlgn="b">
                        <a:buNone/>
                      </a:pPr>
                      <a:r>
                        <a:rPr lang="en-GB" sz="1100" u="none" strike="noStrike">
                          <a:effectLst/>
                        </a:rPr>
                        <a:t>Galizia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Sienna-Neveah</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335161629"/>
                  </a:ext>
                </a:extLst>
              </a:tr>
              <a:tr h="130556">
                <a:tc>
                  <a:txBody>
                    <a:bodyPr/>
                    <a:lstStyle/>
                    <a:p>
                      <a:pPr algn="l" fontAlgn="b">
                        <a:buNone/>
                      </a:pPr>
                      <a:r>
                        <a:rPr lang="en-GB" sz="1100" u="none" strike="noStrike">
                          <a:effectLst/>
                        </a:rPr>
                        <a:t>Gomes</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Rodrigo</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386052367"/>
                  </a:ext>
                </a:extLst>
              </a:tr>
              <a:tr h="130556">
                <a:tc>
                  <a:txBody>
                    <a:bodyPr/>
                    <a:lstStyle/>
                    <a:p>
                      <a:pPr algn="l" fontAlgn="b">
                        <a:buNone/>
                      </a:pPr>
                      <a:r>
                        <a:rPr lang="en-GB" sz="1100" u="none" strike="noStrike">
                          <a:effectLst/>
                        </a:rPr>
                        <a:t>Hammonds</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Christopher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074605642"/>
                  </a:ext>
                </a:extLst>
              </a:tr>
              <a:tr h="130556">
                <a:tc>
                  <a:txBody>
                    <a:bodyPr/>
                    <a:lstStyle/>
                    <a:p>
                      <a:pPr algn="l" fontAlgn="b">
                        <a:buNone/>
                      </a:pPr>
                      <a:r>
                        <a:rPr lang="en-GB" sz="1100" u="none" strike="noStrike">
                          <a:effectLst/>
                        </a:rPr>
                        <a:t>Hussain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Abdullah</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997866194"/>
                  </a:ext>
                </a:extLst>
              </a:tr>
              <a:tr h="130556">
                <a:tc>
                  <a:txBody>
                    <a:bodyPr/>
                    <a:lstStyle/>
                    <a:p>
                      <a:pPr algn="l" fontAlgn="b">
                        <a:buNone/>
                      </a:pPr>
                      <a:r>
                        <a:rPr lang="en-GB" sz="1100" u="none" strike="noStrike">
                          <a:effectLst/>
                        </a:rPr>
                        <a:t>Hussain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Dyam</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055204907"/>
                  </a:ext>
                </a:extLst>
              </a:tr>
              <a:tr h="130556">
                <a:tc>
                  <a:txBody>
                    <a:bodyPr/>
                    <a:lstStyle/>
                    <a:p>
                      <a:pPr algn="l" fontAlgn="b">
                        <a:buNone/>
                      </a:pPr>
                      <a:r>
                        <a:rPr lang="en-GB" sz="1100" u="none" strike="noStrike">
                          <a:effectLst/>
                        </a:rPr>
                        <a:t>Iqbal</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Maira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75508177"/>
                  </a:ext>
                </a:extLst>
              </a:tr>
              <a:tr h="130556">
                <a:tc>
                  <a:txBody>
                    <a:bodyPr/>
                    <a:lstStyle/>
                    <a:p>
                      <a:pPr algn="l" fontAlgn="b">
                        <a:buNone/>
                      </a:pPr>
                      <a:r>
                        <a:rPr lang="en-GB" sz="1100" u="none" strike="noStrike">
                          <a:effectLst/>
                        </a:rPr>
                        <a:t>Jones</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Luke</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023468161"/>
                  </a:ext>
                </a:extLst>
              </a:tr>
              <a:tr h="130556">
                <a:tc>
                  <a:txBody>
                    <a:bodyPr/>
                    <a:lstStyle/>
                    <a:p>
                      <a:pPr algn="l" fontAlgn="b">
                        <a:buNone/>
                      </a:pPr>
                      <a:r>
                        <a:rPr lang="en-GB" sz="1100" u="none" strike="noStrike">
                          <a:effectLst/>
                        </a:rPr>
                        <a:t>Kaldonek</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Wiktor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136552188"/>
                  </a:ext>
                </a:extLst>
              </a:tr>
              <a:tr h="130556">
                <a:tc>
                  <a:txBody>
                    <a:bodyPr/>
                    <a:lstStyle/>
                    <a:p>
                      <a:pPr algn="l" fontAlgn="b">
                        <a:buNone/>
                      </a:pPr>
                      <a:r>
                        <a:rPr lang="en-GB" sz="1100" u="none" strike="noStrike">
                          <a:effectLst/>
                        </a:rPr>
                        <a:t>Kanda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Reuben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762391646"/>
                  </a:ext>
                </a:extLst>
              </a:tr>
              <a:tr h="130556">
                <a:tc>
                  <a:txBody>
                    <a:bodyPr/>
                    <a:lstStyle/>
                    <a:p>
                      <a:pPr algn="l" fontAlgn="b">
                        <a:buNone/>
                      </a:pPr>
                      <a:r>
                        <a:rPr lang="en-GB" sz="1100" u="none" strike="noStrike">
                          <a:effectLst/>
                        </a:rPr>
                        <a:t>Khan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Sirraj</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838771839"/>
                  </a:ext>
                </a:extLst>
              </a:tr>
              <a:tr h="130556">
                <a:tc>
                  <a:txBody>
                    <a:bodyPr/>
                    <a:lstStyle/>
                    <a:p>
                      <a:pPr algn="l" fontAlgn="b">
                        <a:buNone/>
                      </a:pPr>
                      <a:r>
                        <a:rPr lang="en-GB" sz="1100" u="none" strike="noStrike">
                          <a:effectLst/>
                        </a:rPr>
                        <a:t>Kocur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Patrycja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978122910"/>
                  </a:ext>
                </a:extLst>
              </a:tr>
              <a:tr h="130556">
                <a:tc>
                  <a:txBody>
                    <a:bodyPr/>
                    <a:lstStyle/>
                    <a:p>
                      <a:pPr algn="l" fontAlgn="b">
                        <a:buNone/>
                      </a:pPr>
                      <a:r>
                        <a:rPr lang="en-GB" sz="1100" u="none" strike="noStrike">
                          <a:effectLst/>
                        </a:rPr>
                        <a:t>Kumari</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Aditi</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596517836"/>
                  </a:ext>
                </a:extLst>
              </a:tr>
              <a:tr h="130556">
                <a:tc>
                  <a:txBody>
                    <a:bodyPr/>
                    <a:lstStyle/>
                    <a:p>
                      <a:pPr algn="l" fontAlgn="b">
                        <a:buNone/>
                      </a:pPr>
                      <a:r>
                        <a:rPr lang="en-GB" sz="1100" u="none" strike="noStrike">
                          <a:effectLst/>
                        </a:rPr>
                        <a:t>Mally</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Angel</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823042614"/>
                  </a:ext>
                </a:extLst>
              </a:tr>
              <a:tr h="130556">
                <a:tc>
                  <a:txBody>
                    <a:bodyPr/>
                    <a:lstStyle/>
                    <a:p>
                      <a:pPr algn="l" fontAlgn="b">
                        <a:buNone/>
                      </a:pPr>
                      <a:r>
                        <a:rPr lang="en-GB" sz="1100" u="none" strike="noStrike">
                          <a:effectLst/>
                        </a:rPr>
                        <a:t>Malsbury</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Jacob</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221318297"/>
                  </a:ext>
                </a:extLst>
              </a:tr>
              <a:tr h="130556">
                <a:tc>
                  <a:txBody>
                    <a:bodyPr/>
                    <a:lstStyle/>
                    <a:p>
                      <a:pPr algn="l" fontAlgn="b">
                        <a:buNone/>
                      </a:pPr>
                      <a:r>
                        <a:rPr lang="en-GB" sz="1100" u="none" strike="noStrike">
                          <a:effectLst/>
                        </a:rPr>
                        <a:t>Mattu</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Aayan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218007510"/>
                  </a:ext>
                </a:extLst>
              </a:tr>
              <a:tr h="130556">
                <a:tc>
                  <a:txBody>
                    <a:bodyPr/>
                    <a:lstStyle/>
                    <a:p>
                      <a:pPr algn="l" fontAlgn="b">
                        <a:buNone/>
                      </a:pPr>
                      <a:r>
                        <a:rPr lang="en-GB" sz="1100" u="none" strike="noStrike">
                          <a:effectLst/>
                        </a:rPr>
                        <a:t>Miah</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Shayaan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850256173"/>
                  </a:ext>
                </a:extLst>
              </a:tr>
              <a:tr h="130556">
                <a:tc>
                  <a:txBody>
                    <a:bodyPr/>
                    <a:lstStyle/>
                    <a:p>
                      <a:pPr algn="l" fontAlgn="b">
                        <a:buNone/>
                      </a:pPr>
                      <a:r>
                        <a:rPr lang="en-GB" sz="1100" u="none" strike="noStrike">
                          <a:effectLst/>
                        </a:rPr>
                        <a:t>Mihai</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Andrada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823512510"/>
                  </a:ext>
                </a:extLst>
              </a:tr>
              <a:tr h="130556">
                <a:tc>
                  <a:txBody>
                    <a:bodyPr/>
                    <a:lstStyle/>
                    <a:p>
                      <a:pPr algn="l" fontAlgn="b">
                        <a:buNone/>
                      </a:pPr>
                      <a:r>
                        <a:rPr lang="en-GB" sz="1100" u="none" strike="noStrike">
                          <a:effectLst/>
                        </a:rPr>
                        <a:t>Mohammed</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Rasan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20161781"/>
                  </a:ext>
                </a:extLst>
              </a:tr>
              <a:tr h="130556">
                <a:tc>
                  <a:txBody>
                    <a:bodyPr/>
                    <a:lstStyle/>
                    <a:p>
                      <a:pPr algn="l" fontAlgn="b">
                        <a:buNone/>
                      </a:pPr>
                      <a:r>
                        <a:rPr lang="en-GB" sz="1100" u="none" strike="noStrike">
                          <a:effectLst/>
                        </a:rPr>
                        <a:t>Moir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Kaitlyn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248651711"/>
                  </a:ext>
                </a:extLst>
              </a:tr>
              <a:tr h="130556">
                <a:tc>
                  <a:txBody>
                    <a:bodyPr/>
                    <a:lstStyle/>
                    <a:p>
                      <a:pPr algn="l" fontAlgn="b">
                        <a:buNone/>
                      </a:pPr>
                      <a:r>
                        <a:rPr lang="en-GB" sz="1100" u="none" strike="noStrike">
                          <a:effectLst/>
                        </a:rPr>
                        <a:t>Nuur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Zeena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993910015"/>
                  </a:ext>
                </a:extLst>
              </a:tr>
              <a:tr h="130556">
                <a:tc>
                  <a:txBody>
                    <a:bodyPr/>
                    <a:lstStyle/>
                    <a:p>
                      <a:pPr algn="l" fontAlgn="b">
                        <a:buNone/>
                      </a:pPr>
                      <a:r>
                        <a:rPr lang="en-GB" sz="1100" u="none" strike="noStrike">
                          <a:effectLst/>
                        </a:rPr>
                        <a:t>Olney</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Laila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88303722"/>
                  </a:ext>
                </a:extLst>
              </a:tr>
              <a:tr h="130556">
                <a:tc>
                  <a:txBody>
                    <a:bodyPr/>
                    <a:lstStyle/>
                    <a:p>
                      <a:pPr algn="l" fontAlgn="b">
                        <a:buNone/>
                      </a:pPr>
                      <a:r>
                        <a:rPr lang="en-GB" sz="1100" u="none" strike="noStrike">
                          <a:effectLst/>
                        </a:rPr>
                        <a:t>Oyediran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Felix</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158152121"/>
                  </a:ext>
                </a:extLst>
              </a:tr>
              <a:tr h="130556">
                <a:tc>
                  <a:txBody>
                    <a:bodyPr/>
                    <a:lstStyle/>
                    <a:p>
                      <a:pPr algn="l" fontAlgn="b">
                        <a:buNone/>
                      </a:pPr>
                      <a:r>
                        <a:rPr lang="en-GB" sz="1100" u="none" strike="noStrike">
                          <a:effectLst/>
                        </a:rPr>
                        <a:t>Pazderski</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Dean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493122057"/>
                  </a:ext>
                </a:extLst>
              </a:tr>
              <a:tr h="130556">
                <a:tc>
                  <a:txBody>
                    <a:bodyPr/>
                    <a:lstStyle/>
                    <a:p>
                      <a:pPr algn="l" fontAlgn="b">
                        <a:buNone/>
                      </a:pPr>
                      <a:r>
                        <a:rPr lang="en-GB" sz="1100" u="none" strike="noStrike">
                          <a:effectLst/>
                        </a:rPr>
                        <a:t>Radomski</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Adrian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551065395"/>
                  </a:ext>
                </a:extLst>
              </a:tr>
              <a:tr h="130556">
                <a:tc>
                  <a:txBody>
                    <a:bodyPr/>
                    <a:lstStyle/>
                    <a:p>
                      <a:pPr algn="l" fontAlgn="b">
                        <a:buNone/>
                      </a:pPr>
                      <a:r>
                        <a:rPr lang="en-GB" sz="1100" u="none" strike="noStrike">
                          <a:effectLst/>
                        </a:rPr>
                        <a:t>Raybould</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Charlie</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07737318"/>
                  </a:ext>
                </a:extLst>
              </a:tr>
              <a:tr h="130556">
                <a:tc>
                  <a:txBody>
                    <a:bodyPr/>
                    <a:lstStyle/>
                    <a:p>
                      <a:pPr algn="l" fontAlgn="b">
                        <a:buNone/>
                      </a:pPr>
                      <a:r>
                        <a:rPr lang="en-GB" sz="1100" u="none" strike="noStrike">
                          <a:effectLst/>
                        </a:rPr>
                        <a:t>Singh</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Vikash</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763240646"/>
                  </a:ext>
                </a:extLst>
              </a:tr>
              <a:tr h="130556">
                <a:tc>
                  <a:txBody>
                    <a:bodyPr/>
                    <a:lstStyle/>
                    <a:p>
                      <a:pPr algn="l" fontAlgn="b">
                        <a:buNone/>
                      </a:pPr>
                      <a:r>
                        <a:rPr lang="en-GB" sz="1100" u="none" strike="noStrike">
                          <a:effectLst/>
                        </a:rPr>
                        <a:t>Staton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Adam</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2376820033"/>
                  </a:ext>
                </a:extLst>
              </a:tr>
              <a:tr h="130556">
                <a:tc>
                  <a:txBody>
                    <a:bodyPr/>
                    <a:lstStyle/>
                    <a:p>
                      <a:pPr algn="l" fontAlgn="b">
                        <a:buNone/>
                      </a:pPr>
                      <a:r>
                        <a:rPr lang="en-GB" sz="1100" u="none" strike="noStrike">
                          <a:effectLst/>
                        </a:rPr>
                        <a:t>Taylor</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Dion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3766102558"/>
                  </a:ext>
                </a:extLst>
              </a:tr>
              <a:tr h="130556">
                <a:tc>
                  <a:txBody>
                    <a:bodyPr/>
                    <a:lstStyle/>
                    <a:p>
                      <a:pPr algn="l" fontAlgn="b">
                        <a:buNone/>
                      </a:pPr>
                      <a:r>
                        <a:rPr lang="en-GB" sz="1100" u="none" strike="noStrike">
                          <a:effectLst/>
                        </a:rPr>
                        <a:t>Vaghela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Skyla</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998582164"/>
                  </a:ext>
                </a:extLst>
              </a:tr>
              <a:tr h="130556">
                <a:tc>
                  <a:txBody>
                    <a:bodyPr/>
                    <a:lstStyle/>
                    <a:p>
                      <a:pPr algn="l" fontAlgn="b">
                        <a:buNone/>
                      </a:pPr>
                      <a:r>
                        <a:rPr lang="en-GB" sz="1100" u="none" strike="noStrike">
                          <a:effectLst/>
                        </a:rPr>
                        <a:t>Yu</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tc>
                  <a:txBody>
                    <a:bodyPr/>
                    <a:lstStyle/>
                    <a:p>
                      <a:pPr algn="l" fontAlgn="b">
                        <a:buNone/>
                      </a:pPr>
                      <a:r>
                        <a:rPr lang="en-GB" sz="1100" u="none" strike="noStrike">
                          <a:effectLst/>
                        </a:rPr>
                        <a:t>Kevin</a:t>
                      </a:r>
                      <a:endParaRPr lang="en-GB" sz="1100" b="0" i="0" u="none" strike="noStrike">
                        <a:solidFill>
                          <a:srgbClr val="000000"/>
                        </a:solidFill>
                        <a:effectLst/>
                        <a:latin typeface="Calibri" panose="020F0502020204030204" pitchFamily="34" charset="0"/>
                      </a:endParaRPr>
                    </a:p>
                  </a:txBody>
                  <a:tcPr marL="0" marR="0" marT="0" marB="0" anchor="b">
                    <a:solidFill>
                      <a:srgbClr val="FC978C"/>
                    </a:solidFill>
                  </a:tcPr>
                </a:tc>
                <a:extLst>
                  <a:ext uri="{0D108BD9-81ED-4DB2-BD59-A6C34878D82A}">
                    <a16:rowId xmlns:a16="http://schemas.microsoft.com/office/drawing/2014/main" val="1509826928"/>
                  </a:ext>
                </a:extLst>
              </a:tr>
            </a:tbl>
          </a:graphicData>
        </a:graphic>
      </p:graphicFrame>
      <p:graphicFrame>
        <p:nvGraphicFramePr>
          <p:cNvPr id="6" name="Table 5">
            <a:extLst>
              <a:ext uri="{FF2B5EF4-FFF2-40B4-BE49-F238E27FC236}">
                <a16:creationId xmlns:a16="http://schemas.microsoft.com/office/drawing/2014/main" id="{A7D5ADD9-BB9A-296E-E048-130B6E5EE884}"/>
              </a:ext>
            </a:extLst>
          </p:cNvPr>
          <p:cNvGraphicFramePr>
            <a:graphicFrameLocks noGrp="1"/>
          </p:cNvGraphicFramePr>
          <p:nvPr>
            <p:extLst>
              <p:ext uri="{D42A27DB-BD31-4B8C-83A1-F6EECF244321}">
                <p14:modId xmlns:p14="http://schemas.microsoft.com/office/powerpoint/2010/main" val="4069003079"/>
              </p:ext>
            </p:extLst>
          </p:nvPr>
        </p:nvGraphicFramePr>
        <p:xfrm>
          <a:off x="6008877" y="708660"/>
          <a:ext cx="1951609" cy="5760720"/>
        </p:xfrm>
        <a:graphic>
          <a:graphicData uri="http://schemas.openxmlformats.org/drawingml/2006/table">
            <a:tbl>
              <a:tblPr>
                <a:tableStyleId>{93296810-A885-4BE3-A3E7-6D5BEEA58F35}</a:tableStyleId>
              </a:tblPr>
              <a:tblGrid>
                <a:gridCol w="947656">
                  <a:extLst>
                    <a:ext uri="{9D8B030D-6E8A-4147-A177-3AD203B41FA5}">
                      <a16:colId xmlns:a16="http://schemas.microsoft.com/office/drawing/2014/main" val="2163435134"/>
                    </a:ext>
                  </a:extLst>
                </a:gridCol>
                <a:gridCol w="1003953">
                  <a:extLst>
                    <a:ext uri="{9D8B030D-6E8A-4147-A177-3AD203B41FA5}">
                      <a16:colId xmlns:a16="http://schemas.microsoft.com/office/drawing/2014/main" val="2746265555"/>
                    </a:ext>
                  </a:extLst>
                </a:gridCol>
              </a:tblGrid>
              <a:tr h="120870">
                <a:tc>
                  <a:txBody>
                    <a:bodyPr/>
                    <a:lstStyle/>
                    <a:p>
                      <a:pPr algn="l" fontAlgn="b">
                        <a:buNone/>
                      </a:pPr>
                      <a:r>
                        <a:rPr lang="en-GB" sz="1050" u="none" strike="noStrike">
                          <a:effectLst/>
                        </a:rPr>
                        <a:t>Aldridge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Kaison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331151280"/>
                  </a:ext>
                </a:extLst>
              </a:tr>
              <a:tr h="120870">
                <a:tc>
                  <a:txBody>
                    <a:bodyPr/>
                    <a:lstStyle/>
                    <a:p>
                      <a:pPr algn="l" fontAlgn="b">
                        <a:buNone/>
                      </a:pPr>
                      <a:r>
                        <a:rPr lang="en-GB" sz="1050" u="none" strike="noStrike">
                          <a:effectLst/>
                        </a:rPr>
                        <a:t>Borkowska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Zuzanna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821829213"/>
                  </a:ext>
                </a:extLst>
              </a:tr>
              <a:tr h="120870">
                <a:tc>
                  <a:txBody>
                    <a:bodyPr/>
                    <a:lstStyle/>
                    <a:p>
                      <a:pPr algn="l" fontAlgn="b">
                        <a:buNone/>
                      </a:pPr>
                      <a:r>
                        <a:rPr lang="en-GB" sz="1050" u="none" strike="noStrike">
                          <a:effectLst/>
                        </a:rPr>
                        <a:t>Cetinel</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Ece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766128196"/>
                  </a:ext>
                </a:extLst>
              </a:tr>
              <a:tr h="120870">
                <a:tc>
                  <a:txBody>
                    <a:bodyPr/>
                    <a:lstStyle/>
                    <a:p>
                      <a:pPr algn="l" fontAlgn="b">
                        <a:buNone/>
                      </a:pPr>
                      <a:r>
                        <a:rPr lang="en-GB" sz="1050" u="none" strike="noStrike">
                          <a:effectLst/>
                        </a:rPr>
                        <a:t>Cetinel</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Efe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376238568"/>
                  </a:ext>
                </a:extLst>
              </a:tr>
              <a:tr h="120870">
                <a:tc>
                  <a:txBody>
                    <a:bodyPr/>
                    <a:lstStyle/>
                    <a:p>
                      <a:pPr algn="l" fontAlgn="b">
                        <a:buNone/>
                      </a:pPr>
                      <a:r>
                        <a:rPr lang="en-GB" sz="1050" u="none" strike="noStrike">
                          <a:effectLst/>
                        </a:rPr>
                        <a:t>Conniff</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Keira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527883410"/>
                  </a:ext>
                </a:extLst>
              </a:tr>
              <a:tr h="120870">
                <a:tc>
                  <a:txBody>
                    <a:bodyPr/>
                    <a:lstStyle/>
                    <a:p>
                      <a:pPr algn="l" fontAlgn="b">
                        <a:buNone/>
                      </a:pPr>
                      <a:r>
                        <a:rPr lang="en-GB" sz="1050" u="none" strike="noStrike">
                          <a:effectLst/>
                        </a:rPr>
                        <a:t>Cotter</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Alex</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9632925"/>
                  </a:ext>
                </a:extLst>
              </a:tr>
              <a:tr h="120870">
                <a:tc>
                  <a:txBody>
                    <a:bodyPr/>
                    <a:lstStyle/>
                    <a:p>
                      <a:pPr algn="l" fontAlgn="b">
                        <a:buNone/>
                      </a:pPr>
                      <a:r>
                        <a:rPr lang="en-GB" sz="1050" u="none" strike="noStrike">
                          <a:effectLst/>
                        </a:rPr>
                        <a:t>Crisan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Maria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2122992"/>
                  </a:ext>
                </a:extLst>
              </a:tr>
              <a:tr h="120870">
                <a:tc>
                  <a:txBody>
                    <a:bodyPr/>
                    <a:lstStyle/>
                    <a:p>
                      <a:pPr algn="l" fontAlgn="b">
                        <a:buNone/>
                      </a:pPr>
                      <a:r>
                        <a:rPr lang="en-GB" sz="1050" u="none" strike="noStrike">
                          <a:effectLst/>
                        </a:rPr>
                        <a:t>Dawson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Summer</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663689271"/>
                  </a:ext>
                </a:extLst>
              </a:tr>
              <a:tr h="120870">
                <a:tc>
                  <a:txBody>
                    <a:bodyPr/>
                    <a:lstStyle/>
                    <a:p>
                      <a:pPr algn="l" fontAlgn="b">
                        <a:buNone/>
                      </a:pPr>
                      <a:r>
                        <a:rPr lang="en-GB" sz="1050" u="none" strike="noStrike">
                          <a:effectLst/>
                        </a:rPr>
                        <a:t>Drew</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Alex</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220276276"/>
                  </a:ext>
                </a:extLst>
              </a:tr>
              <a:tr h="120870">
                <a:tc>
                  <a:txBody>
                    <a:bodyPr/>
                    <a:lstStyle/>
                    <a:p>
                      <a:pPr algn="l" fontAlgn="b">
                        <a:buNone/>
                      </a:pPr>
                      <a:r>
                        <a:rPr lang="en-GB" sz="1050" u="none" strike="noStrike">
                          <a:effectLst/>
                        </a:rPr>
                        <a:t>Dudova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Alexandra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775221962"/>
                  </a:ext>
                </a:extLst>
              </a:tr>
              <a:tr h="120870">
                <a:tc>
                  <a:txBody>
                    <a:bodyPr/>
                    <a:lstStyle/>
                    <a:p>
                      <a:pPr algn="l" fontAlgn="b">
                        <a:buNone/>
                      </a:pPr>
                      <a:r>
                        <a:rPr lang="en-GB" sz="1050" u="none" strike="noStrike">
                          <a:effectLst/>
                        </a:rPr>
                        <a:t>Dziedzic</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Grazyna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13507184"/>
                  </a:ext>
                </a:extLst>
              </a:tr>
              <a:tr h="120870">
                <a:tc>
                  <a:txBody>
                    <a:bodyPr/>
                    <a:lstStyle/>
                    <a:p>
                      <a:pPr algn="l" fontAlgn="b">
                        <a:buNone/>
                      </a:pPr>
                      <a:r>
                        <a:rPr lang="en-GB" sz="1050" u="none" strike="noStrike">
                          <a:effectLst/>
                        </a:rPr>
                        <a:t>Gabriel</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Theophilos</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49110664"/>
                  </a:ext>
                </a:extLst>
              </a:tr>
              <a:tr h="120870">
                <a:tc>
                  <a:txBody>
                    <a:bodyPr/>
                    <a:lstStyle/>
                    <a:p>
                      <a:pPr algn="l" fontAlgn="b">
                        <a:buNone/>
                      </a:pPr>
                      <a:r>
                        <a:rPr lang="en-GB" sz="1050" u="none" strike="noStrike">
                          <a:effectLst/>
                        </a:rPr>
                        <a:t>Hangool</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Rontic</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760337918"/>
                  </a:ext>
                </a:extLst>
              </a:tr>
              <a:tr h="120870">
                <a:tc>
                  <a:txBody>
                    <a:bodyPr/>
                    <a:lstStyle/>
                    <a:p>
                      <a:pPr algn="l" fontAlgn="b">
                        <a:buNone/>
                      </a:pPr>
                      <a:r>
                        <a:rPr lang="en-GB" sz="1050" u="none" strike="noStrike">
                          <a:effectLst/>
                        </a:rPr>
                        <a:t>Hill</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Isaac</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648158054"/>
                  </a:ext>
                </a:extLst>
              </a:tr>
              <a:tr h="120870">
                <a:tc>
                  <a:txBody>
                    <a:bodyPr/>
                    <a:lstStyle/>
                    <a:p>
                      <a:pPr algn="l" fontAlgn="b">
                        <a:buNone/>
                      </a:pPr>
                      <a:r>
                        <a:rPr lang="en-GB" sz="1050" u="none" strike="noStrike">
                          <a:effectLst/>
                        </a:rPr>
                        <a:t>Hussain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Nafisa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706075434"/>
                  </a:ext>
                </a:extLst>
              </a:tr>
              <a:tr h="120870">
                <a:tc>
                  <a:txBody>
                    <a:bodyPr/>
                    <a:lstStyle/>
                    <a:p>
                      <a:pPr algn="l" fontAlgn="b">
                        <a:buNone/>
                      </a:pPr>
                      <a:r>
                        <a:rPr lang="en-GB" sz="1050" u="none" strike="noStrike">
                          <a:effectLst/>
                        </a:rPr>
                        <a:t>Kaur</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Ravinder</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006712327"/>
                  </a:ext>
                </a:extLst>
              </a:tr>
              <a:tr h="120870">
                <a:tc>
                  <a:txBody>
                    <a:bodyPr/>
                    <a:lstStyle/>
                    <a:p>
                      <a:pPr algn="l" fontAlgn="b">
                        <a:buNone/>
                      </a:pPr>
                      <a:r>
                        <a:rPr lang="en-GB" sz="1050" u="none" strike="noStrike">
                          <a:effectLst/>
                        </a:rPr>
                        <a:t>Kirton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Casey</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44335874"/>
                  </a:ext>
                </a:extLst>
              </a:tr>
              <a:tr h="120870">
                <a:tc>
                  <a:txBody>
                    <a:bodyPr/>
                    <a:lstStyle/>
                    <a:p>
                      <a:pPr algn="l" fontAlgn="b">
                        <a:buNone/>
                      </a:pPr>
                      <a:r>
                        <a:rPr lang="en-GB" sz="1050" u="none" strike="noStrike">
                          <a:effectLst/>
                        </a:rPr>
                        <a:t>Lewis</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Jasmine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674807909"/>
                  </a:ext>
                </a:extLst>
              </a:tr>
              <a:tr h="120870">
                <a:tc>
                  <a:txBody>
                    <a:bodyPr/>
                    <a:lstStyle/>
                    <a:p>
                      <a:pPr algn="l" fontAlgn="b">
                        <a:buNone/>
                      </a:pPr>
                      <a:r>
                        <a:rPr lang="en-GB" sz="1050" u="none" strike="noStrike">
                          <a:effectLst/>
                        </a:rPr>
                        <a:t>Marsh</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Tiarna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040424478"/>
                  </a:ext>
                </a:extLst>
              </a:tr>
              <a:tr h="120870">
                <a:tc>
                  <a:txBody>
                    <a:bodyPr/>
                    <a:lstStyle/>
                    <a:p>
                      <a:pPr algn="l" fontAlgn="b">
                        <a:buNone/>
                      </a:pPr>
                      <a:r>
                        <a:rPr lang="en-GB" sz="1050" u="none" strike="noStrike">
                          <a:effectLst/>
                        </a:rPr>
                        <a:t>McTigue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Paisley</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826474134"/>
                  </a:ext>
                </a:extLst>
              </a:tr>
              <a:tr h="120870">
                <a:tc>
                  <a:txBody>
                    <a:bodyPr/>
                    <a:lstStyle/>
                    <a:p>
                      <a:pPr algn="l" fontAlgn="b">
                        <a:buNone/>
                      </a:pPr>
                      <a:r>
                        <a:rPr lang="en-GB" sz="1050" u="none" strike="noStrike">
                          <a:effectLst/>
                        </a:rPr>
                        <a:t>Meikle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Finlay</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671225786"/>
                  </a:ext>
                </a:extLst>
              </a:tr>
              <a:tr h="120870">
                <a:tc>
                  <a:txBody>
                    <a:bodyPr/>
                    <a:lstStyle/>
                    <a:p>
                      <a:pPr algn="l" fontAlgn="b">
                        <a:buNone/>
                      </a:pPr>
                      <a:r>
                        <a:rPr lang="en-GB" sz="1050" u="none" strike="noStrike">
                          <a:effectLst/>
                        </a:rPr>
                        <a:t>Merrett</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Lacie-Jane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979012039"/>
                  </a:ext>
                </a:extLst>
              </a:tr>
              <a:tr h="120870">
                <a:tc>
                  <a:txBody>
                    <a:bodyPr/>
                    <a:lstStyle/>
                    <a:p>
                      <a:pPr algn="l" fontAlgn="b">
                        <a:buNone/>
                      </a:pPr>
                      <a:r>
                        <a:rPr lang="en-GB" sz="1050" u="none" strike="noStrike">
                          <a:effectLst/>
                        </a:rPr>
                        <a:t>Nestorenko</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Jacob</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569918161"/>
                  </a:ext>
                </a:extLst>
              </a:tr>
              <a:tr h="120870">
                <a:tc>
                  <a:txBody>
                    <a:bodyPr/>
                    <a:lstStyle/>
                    <a:p>
                      <a:pPr algn="l" fontAlgn="b">
                        <a:buNone/>
                      </a:pPr>
                      <a:r>
                        <a:rPr lang="en-GB" sz="1050" u="none" strike="noStrike">
                          <a:effectLst/>
                        </a:rPr>
                        <a:t>Orui</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Darren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137098200"/>
                  </a:ext>
                </a:extLst>
              </a:tr>
              <a:tr h="120870">
                <a:tc>
                  <a:txBody>
                    <a:bodyPr/>
                    <a:lstStyle/>
                    <a:p>
                      <a:pPr algn="l" fontAlgn="b">
                        <a:buNone/>
                      </a:pPr>
                      <a:r>
                        <a:rPr lang="en-GB" sz="1050" u="none" strike="noStrike">
                          <a:effectLst/>
                        </a:rPr>
                        <a:t>Pawlowicz</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Jakub</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617428354"/>
                  </a:ext>
                </a:extLst>
              </a:tr>
              <a:tr h="120870">
                <a:tc>
                  <a:txBody>
                    <a:bodyPr/>
                    <a:lstStyle/>
                    <a:p>
                      <a:pPr algn="l" fontAlgn="b">
                        <a:buNone/>
                      </a:pPr>
                      <a:r>
                        <a:rPr lang="en-GB" sz="1050" u="none" strike="noStrike">
                          <a:effectLst/>
                        </a:rPr>
                        <a:t>Pelser</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Alexiss</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277453602"/>
                  </a:ext>
                </a:extLst>
              </a:tr>
              <a:tr h="120870">
                <a:tc>
                  <a:txBody>
                    <a:bodyPr/>
                    <a:lstStyle/>
                    <a:p>
                      <a:pPr algn="l" fontAlgn="b">
                        <a:buNone/>
                      </a:pPr>
                      <a:r>
                        <a:rPr lang="en-GB" sz="1050" u="none" strike="noStrike">
                          <a:effectLst/>
                        </a:rPr>
                        <a:t>Prime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William</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734406523"/>
                  </a:ext>
                </a:extLst>
              </a:tr>
              <a:tr h="120870">
                <a:tc>
                  <a:txBody>
                    <a:bodyPr/>
                    <a:lstStyle/>
                    <a:p>
                      <a:pPr algn="l" fontAlgn="b">
                        <a:buNone/>
                      </a:pPr>
                      <a:r>
                        <a:rPr lang="en-GB" sz="1050" u="none" strike="noStrike">
                          <a:effectLst/>
                        </a:rPr>
                        <a:t>Reed</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Kenzie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154806864"/>
                  </a:ext>
                </a:extLst>
              </a:tr>
              <a:tr h="120870">
                <a:tc>
                  <a:txBody>
                    <a:bodyPr/>
                    <a:lstStyle/>
                    <a:p>
                      <a:pPr algn="l" fontAlgn="b">
                        <a:buNone/>
                      </a:pPr>
                      <a:r>
                        <a:rPr lang="en-GB" sz="1050" u="none" strike="noStrike">
                          <a:effectLst/>
                        </a:rPr>
                        <a:t>Skura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Michael</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527842609"/>
                  </a:ext>
                </a:extLst>
              </a:tr>
              <a:tr h="120870">
                <a:tc>
                  <a:txBody>
                    <a:bodyPr/>
                    <a:lstStyle/>
                    <a:p>
                      <a:pPr algn="l" fontAlgn="b">
                        <a:buNone/>
                      </a:pPr>
                      <a:r>
                        <a:rPr lang="en-GB" sz="1050" u="none" strike="noStrike">
                          <a:effectLst/>
                        </a:rPr>
                        <a:t>Snaddon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Dylan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078852591"/>
                  </a:ext>
                </a:extLst>
              </a:tr>
              <a:tr h="120870">
                <a:tc>
                  <a:txBody>
                    <a:bodyPr/>
                    <a:lstStyle/>
                    <a:p>
                      <a:pPr algn="l" fontAlgn="b">
                        <a:buNone/>
                      </a:pPr>
                      <a:r>
                        <a:rPr lang="en-GB" sz="1050" u="none" strike="noStrike">
                          <a:effectLst/>
                        </a:rPr>
                        <a:t>Tawiah</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Edmund</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414217490"/>
                  </a:ext>
                </a:extLst>
              </a:tr>
              <a:tr h="120870">
                <a:tc>
                  <a:txBody>
                    <a:bodyPr/>
                    <a:lstStyle/>
                    <a:p>
                      <a:pPr algn="l" fontAlgn="b">
                        <a:buNone/>
                      </a:pPr>
                      <a:r>
                        <a:rPr lang="en-GB" sz="1050" u="none" strike="noStrike">
                          <a:effectLst/>
                        </a:rPr>
                        <a:t>Terrence</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Harry</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578231249"/>
                  </a:ext>
                </a:extLst>
              </a:tr>
              <a:tr h="120870">
                <a:tc>
                  <a:txBody>
                    <a:bodyPr/>
                    <a:lstStyle/>
                    <a:p>
                      <a:pPr algn="l" fontAlgn="b">
                        <a:buNone/>
                      </a:pPr>
                      <a:r>
                        <a:rPr lang="en-GB" sz="1050" u="none" strike="noStrike">
                          <a:effectLst/>
                        </a:rPr>
                        <a:t>Thapar</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Jaelen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1295571735"/>
                  </a:ext>
                </a:extLst>
              </a:tr>
              <a:tr h="120870">
                <a:tc>
                  <a:txBody>
                    <a:bodyPr/>
                    <a:lstStyle/>
                    <a:p>
                      <a:pPr algn="l" fontAlgn="b">
                        <a:buNone/>
                      </a:pPr>
                      <a:r>
                        <a:rPr lang="en-GB" sz="1050" u="none" strike="noStrike">
                          <a:effectLst/>
                        </a:rPr>
                        <a:t>Thompson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Elisha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3932116376"/>
                  </a:ext>
                </a:extLst>
              </a:tr>
              <a:tr h="120870">
                <a:tc>
                  <a:txBody>
                    <a:bodyPr/>
                    <a:lstStyle/>
                    <a:p>
                      <a:pPr algn="l" fontAlgn="b">
                        <a:buNone/>
                      </a:pPr>
                      <a:r>
                        <a:rPr lang="en-GB" sz="1050" u="none" strike="noStrike">
                          <a:effectLst/>
                        </a:rPr>
                        <a:t>Thompson</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Lacey</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9430284"/>
                  </a:ext>
                </a:extLst>
              </a:tr>
              <a:tr h="120870">
                <a:tc>
                  <a:txBody>
                    <a:bodyPr/>
                    <a:lstStyle/>
                    <a:p>
                      <a:pPr algn="l" fontAlgn="b">
                        <a:buNone/>
                      </a:pPr>
                      <a:r>
                        <a:rPr lang="en-GB" sz="1050" u="none" strike="noStrike">
                          <a:effectLst/>
                        </a:rPr>
                        <a:t>Zyra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tc>
                  <a:txBody>
                    <a:bodyPr/>
                    <a:lstStyle/>
                    <a:p>
                      <a:pPr algn="l" fontAlgn="b">
                        <a:buNone/>
                      </a:pPr>
                      <a:r>
                        <a:rPr lang="en-GB" sz="1050" u="none" strike="noStrike">
                          <a:effectLst/>
                        </a:rPr>
                        <a:t>Zuzanna</a:t>
                      </a:r>
                      <a:endParaRPr lang="en-GB" sz="1050" b="0" i="0" u="none" strike="noStrike">
                        <a:solidFill>
                          <a:srgbClr val="000000"/>
                        </a:solidFill>
                        <a:effectLst/>
                        <a:latin typeface="Calibri" panose="020F0502020204030204" pitchFamily="34" charset="0"/>
                      </a:endParaRPr>
                    </a:p>
                  </a:txBody>
                  <a:tcPr marL="0" marR="0" marT="0" marB="0" anchor="b">
                    <a:solidFill>
                      <a:srgbClr val="99FF99"/>
                    </a:solidFill>
                  </a:tcPr>
                </a:tc>
                <a:extLst>
                  <a:ext uri="{0D108BD9-81ED-4DB2-BD59-A6C34878D82A}">
                    <a16:rowId xmlns:a16="http://schemas.microsoft.com/office/drawing/2014/main" val="2269083358"/>
                  </a:ext>
                </a:extLst>
              </a:tr>
            </a:tbl>
          </a:graphicData>
        </a:graphic>
      </p:graphicFrame>
      <p:graphicFrame>
        <p:nvGraphicFramePr>
          <p:cNvPr id="9" name="Table 8">
            <a:extLst>
              <a:ext uri="{FF2B5EF4-FFF2-40B4-BE49-F238E27FC236}">
                <a16:creationId xmlns:a16="http://schemas.microsoft.com/office/drawing/2014/main" id="{134FF07C-226F-B026-3179-8470C8B6648A}"/>
              </a:ext>
            </a:extLst>
          </p:cNvPr>
          <p:cNvGraphicFramePr>
            <a:graphicFrameLocks noGrp="1"/>
          </p:cNvGraphicFramePr>
          <p:nvPr>
            <p:extLst>
              <p:ext uri="{D42A27DB-BD31-4B8C-83A1-F6EECF244321}">
                <p14:modId xmlns:p14="http://schemas.microsoft.com/office/powerpoint/2010/main" val="1592962502"/>
              </p:ext>
            </p:extLst>
          </p:nvPr>
        </p:nvGraphicFramePr>
        <p:xfrm>
          <a:off x="8220976" y="705612"/>
          <a:ext cx="2340344" cy="5867400"/>
        </p:xfrm>
        <a:graphic>
          <a:graphicData uri="http://schemas.openxmlformats.org/drawingml/2006/table">
            <a:tbl>
              <a:tblPr>
                <a:tableStyleId>{5C22544A-7EE6-4342-B048-85BDC9FD1C3A}</a:tableStyleId>
              </a:tblPr>
              <a:tblGrid>
                <a:gridCol w="1136417">
                  <a:extLst>
                    <a:ext uri="{9D8B030D-6E8A-4147-A177-3AD203B41FA5}">
                      <a16:colId xmlns:a16="http://schemas.microsoft.com/office/drawing/2014/main" val="1207882316"/>
                    </a:ext>
                  </a:extLst>
                </a:gridCol>
                <a:gridCol w="1203927">
                  <a:extLst>
                    <a:ext uri="{9D8B030D-6E8A-4147-A177-3AD203B41FA5}">
                      <a16:colId xmlns:a16="http://schemas.microsoft.com/office/drawing/2014/main" val="3693553434"/>
                    </a:ext>
                  </a:extLst>
                </a:gridCol>
              </a:tblGrid>
              <a:tr h="127981">
                <a:tc>
                  <a:txBody>
                    <a:bodyPr/>
                    <a:lstStyle/>
                    <a:p>
                      <a:pPr algn="l" fontAlgn="b">
                        <a:buNone/>
                      </a:pPr>
                      <a:r>
                        <a:rPr lang="en-GB" sz="1100" u="none" strike="noStrike">
                          <a:effectLst/>
                        </a:rPr>
                        <a:t>Arosh</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Aiyan Jaman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970441287"/>
                  </a:ext>
                </a:extLst>
              </a:tr>
              <a:tr h="127981">
                <a:tc>
                  <a:txBody>
                    <a:bodyPr/>
                    <a:lstStyle/>
                    <a:p>
                      <a:pPr algn="l" fontAlgn="b">
                        <a:buNone/>
                      </a:pPr>
                      <a:r>
                        <a:rPr lang="en-GB" sz="1100" u="none" strike="noStrike">
                          <a:effectLst/>
                        </a:rPr>
                        <a:t>Arvai</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Alexandra</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636087505"/>
                  </a:ext>
                </a:extLst>
              </a:tr>
              <a:tr h="127981">
                <a:tc>
                  <a:txBody>
                    <a:bodyPr/>
                    <a:lstStyle/>
                    <a:p>
                      <a:pPr algn="l" fontAlgn="b">
                        <a:buNone/>
                      </a:pPr>
                      <a:r>
                        <a:rPr lang="en-GB" sz="1100" u="none" strike="noStrike">
                          <a:effectLst/>
                        </a:rPr>
                        <a:t>Evans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Kyle David</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262209864"/>
                  </a:ext>
                </a:extLst>
              </a:tr>
              <a:tr h="127981">
                <a:tc>
                  <a:txBody>
                    <a:bodyPr/>
                    <a:lstStyle/>
                    <a:p>
                      <a:pPr algn="l" fontAlgn="b">
                        <a:buNone/>
                      </a:pPr>
                      <a:r>
                        <a:rPr lang="en-GB" sz="1100" u="none" strike="noStrike">
                          <a:effectLst/>
                        </a:rPr>
                        <a:t>Gabor</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Jaromir</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630357704"/>
                  </a:ext>
                </a:extLst>
              </a:tr>
              <a:tr h="127981">
                <a:tc>
                  <a:txBody>
                    <a:bodyPr/>
                    <a:lstStyle/>
                    <a:p>
                      <a:pPr algn="l" fontAlgn="b">
                        <a:buNone/>
                      </a:pPr>
                      <a:r>
                        <a:rPr lang="en-GB" sz="1100" u="none" strike="noStrike">
                          <a:effectLst/>
                        </a:rPr>
                        <a:t>Grochowski-Salwiczek</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Diego</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533458992"/>
                  </a:ext>
                </a:extLst>
              </a:tr>
              <a:tr h="127981">
                <a:tc>
                  <a:txBody>
                    <a:bodyPr/>
                    <a:lstStyle/>
                    <a:p>
                      <a:pPr algn="l" fontAlgn="b">
                        <a:buNone/>
                      </a:pPr>
                      <a:r>
                        <a:rPr lang="en-GB" sz="1100" u="none" strike="noStrike">
                          <a:effectLst/>
                        </a:rPr>
                        <a:t>Gyan Obeng</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Michael Christian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03671925"/>
                  </a:ext>
                </a:extLst>
              </a:tr>
              <a:tr h="127981">
                <a:tc>
                  <a:txBody>
                    <a:bodyPr/>
                    <a:lstStyle/>
                    <a:p>
                      <a:pPr algn="l" fontAlgn="b">
                        <a:buNone/>
                      </a:pPr>
                      <a:r>
                        <a:rPr lang="en-GB" sz="1100" u="none" strike="noStrike">
                          <a:effectLst/>
                        </a:rPr>
                        <a:t>Hagan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Amy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4262717631"/>
                  </a:ext>
                </a:extLst>
              </a:tr>
              <a:tr h="127981">
                <a:tc>
                  <a:txBody>
                    <a:bodyPr/>
                    <a:lstStyle/>
                    <a:p>
                      <a:pPr algn="l" fontAlgn="b">
                        <a:buNone/>
                      </a:pPr>
                      <a:r>
                        <a:rPr lang="en-GB" sz="1100" u="none" strike="noStrike">
                          <a:effectLst/>
                        </a:rPr>
                        <a:t>Hagan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Emily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483706196"/>
                  </a:ext>
                </a:extLst>
              </a:tr>
              <a:tr h="127981">
                <a:tc>
                  <a:txBody>
                    <a:bodyPr/>
                    <a:lstStyle/>
                    <a:p>
                      <a:pPr algn="l" fontAlgn="b">
                        <a:buNone/>
                      </a:pPr>
                      <a:r>
                        <a:rPr lang="en-GB" sz="1100" u="none" strike="noStrike">
                          <a:effectLst/>
                        </a:rPr>
                        <a:t>Halford</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Evie</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86225683"/>
                  </a:ext>
                </a:extLst>
              </a:tr>
              <a:tr h="127981">
                <a:tc>
                  <a:txBody>
                    <a:bodyPr/>
                    <a:lstStyle/>
                    <a:p>
                      <a:pPr algn="l" fontAlgn="b">
                        <a:buNone/>
                      </a:pPr>
                      <a:r>
                        <a:rPr lang="en-GB" sz="1100" u="none" strike="noStrike">
                          <a:effectLst/>
                        </a:rPr>
                        <a:t>Hall</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Ruby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437429556"/>
                  </a:ext>
                </a:extLst>
              </a:tr>
              <a:tr h="127981">
                <a:tc>
                  <a:txBody>
                    <a:bodyPr/>
                    <a:lstStyle/>
                    <a:p>
                      <a:pPr algn="l" fontAlgn="b">
                        <a:buNone/>
                      </a:pPr>
                      <a:r>
                        <a:rPr lang="en-GB" sz="1100" u="none" strike="noStrike">
                          <a:effectLst/>
                        </a:rPr>
                        <a:t>Higgins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Logan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782888282"/>
                  </a:ext>
                </a:extLst>
              </a:tr>
              <a:tr h="127981">
                <a:tc>
                  <a:txBody>
                    <a:bodyPr/>
                    <a:lstStyle/>
                    <a:p>
                      <a:pPr algn="l" fontAlgn="b">
                        <a:buNone/>
                      </a:pPr>
                      <a:r>
                        <a:rPr lang="en-GB" sz="1100" u="none" strike="noStrike">
                          <a:effectLst/>
                        </a:rPr>
                        <a:t>Hodgson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James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401005436"/>
                  </a:ext>
                </a:extLst>
              </a:tr>
              <a:tr h="127981">
                <a:tc>
                  <a:txBody>
                    <a:bodyPr/>
                    <a:lstStyle/>
                    <a:p>
                      <a:pPr algn="l" fontAlgn="b">
                        <a:buNone/>
                      </a:pPr>
                      <a:r>
                        <a:rPr lang="en-GB" sz="1100" u="none" strike="noStrike">
                          <a:effectLst/>
                        </a:rPr>
                        <a:t>James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Logan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621781651"/>
                  </a:ext>
                </a:extLst>
              </a:tr>
              <a:tr h="127981">
                <a:tc>
                  <a:txBody>
                    <a:bodyPr/>
                    <a:lstStyle/>
                    <a:p>
                      <a:pPr algn="l" fontAlgn="b">
                        <a:buNone/>
                      </a:pPr>
                      <a:r>
                        <a:rPr lang="en-GB" sz="1100" u="none" strike="noStrike">
                          <a:effectLst/>
                        </a:rPr>
                        <a:t>Jones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Eden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285594792"/>
                  </a:ext>
                </a:extLst>
              </a:tr>
              <a:tr h="127981">
                <a:tc>
                  <a:txBody>
                    <a:bodyPr/>
                    <a:lstStyle/>
                    <a:p>
                      <a:pPr algn="l" fontAlgn="b">
                        <a:buNone/>
                      </a:pPr>
                      <a:r>
                        <a:rPr lang="en-GB" sz="1100" u="none" strike="noStrike">
                          <a:effectLst/>
                        </a:rPr>
                        <a:t>Kabango</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Samrah</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72168516"/>
                  </a:ext>
                </a:extLst>
              </a:tr>
              <a:tr h="127981">
                <a:tc>
                  <a:txBody>
                    <a:bodyPr/>
                    <a:lstStyle/>
                    <a:p>
                      <a:pPr algn="l" fontAlgn="b">
                        <a:buNone/>
                      </a:pPr>
                      <a:r>
                        <a:rPr lang="en-GB" sz="1100" u="none" strike="noStrike">
                          <a:effectLst/>
                        </a:rPr>
                        <a:t>King</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Aaron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918761178"/>
                  </a:ext>
                </a:extLst>
              </a:tr>
              <a:tr h="127981">
                <a:tc>
                  <a:txBody>
                    <a:bodyPr/>
                    <a:lstStyle/>
                    <a:p>
                      <a:pPr algn="l" fontAlgn="b">
                        <a:buNone/>
                      </a:pPr>
                      <a:r>
                        <a:rPr lang="en-GB" sz="1100" u="none" strike="noStrike">
                          <a:effectLst/>
                        </a:rPr>
                        <a:t>Kitching</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Joshua</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236714522"/>
                  </a:ext>
                </a:extLst>
              </a:tr>
              <a:tr h="127981">
                <a:tc>
                  <a:txBody>
                    <a:bodyPr/>
                    <a:lstStyle/>
                    <a:p>
                      <a:pPr algn="l" fontAlgn="b">
                        <a:buNone/>
                      </a:pPr>
                      <a:r>
                        <a:rPr lang="en-GB" sz="1100" u="none" strike="noStrike">
                          <a:effectLst/>
                        </a:rPr>
                        <a:t>Lever</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Ellis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997222084"/>
                  </a:ext>
                </a:extLst>
              </a:tr>
              <a:tr h="127981">
                <a:tc>
                  <a:txBody>
                    <a:bodyPr/>
                    <a:lstStyle/>
                    <a:p>
                      <a:pPr algn="l" fontAlgn="b">
                        <a:buNone/>
                      </a:pPr>
                      <a:r>
                        <a:rPr lang="en-GB" sz="1100" u="none" strike="noStrike">
                          <a:effectLst/>
                        </a:rPr>
                        <a:t>Loqman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Sema</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779993086"/>
                  </a:ext>
                </a:extLst>
              </a:tr>
              <a:tr h="127981">
                <a:tc>
                  <a:txBody>
                    <a:bodyPr/>
                    <a:lstStyle/>
                    <a:p>
                      <a:pPr algn="l" fontAlgn="b">
                        <a:buNone/>
                      </a:pPr>
                      <a:r>
                        <a:rPr lang="en-GB" sz="1100" u="none" strike="noStrike">
                          <a:effectLst/>
                        </a:rPr>
                        <a:t>Mengesha</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Kidus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431314367"/>
                  </a:ext>
                </a:extLst>
              </a:tr>
              <a:tr h="127981">
                <a:tc>
                  <a:txBody>
                    <a:bodyPr/>
                    <a:lstStyle/>
                    <a:p>
                      <a:pPr algn="l" fontAlgn="b">
                        <a:buNone/>
                      </a:pPr>
                      <a:r>
                        <a:rPr lang="en-GB" sz="1100" u="none" strike="noStrike">
                          <a:effectLst/>
                        </a:rPr>
                        <a:t>Mihu</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Mateo</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256893030"/>
                  </a:ext>
                </a:extLst>
              </a:tr>
              <a:tr h="127981">
                <a:tc>
                  <a:txBody>
                    <a:bodyPr/>
                    <a:lstStyle/>
                    <a:p>
                      <a:pPr algn="l" fontAlgn="b">
                        <a:buNone/>
                      </a:pPr>
                      <a:r>
                        <a:rPr lang="en-GB" sz="1100" u="none" strike="noStrike">
                          <a:effectLst/>
                        </a:rPr>
                        <a:t>Mogaji</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Mukaila</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748441422"/>
                  </a:ext>
                </a:extLst>
              </a:tr>
              <a:tr h="127981">
                <a:tc>
                  <a:txBody>
                    <a:bodyPr/>
                    <a:lstStyle/>
                    <a:p>
                      <a:pPr algn="l" fontAlgn="b">
                        <a:buNone/>
                      </a:pPr>
                      <a:r>
                        <a:rPr lang="en-GB" sz="1100" u="none" strike="noStrike">
                          <a:effectLst/>
                        </a:rPr>
                        <a:t>Morey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Emily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999727163"/>
                  </a:ext>
                </a:extLst>
              </a:tr>
              <a:tr h="127981">
                <a:tc>
                  <a:txBody>
                    <a:bodyPr/>
                    <a:lstStyle/>
                    <a:p>
                      <a:pPr algn="l" fontAlgn="b">
                        <a:buNone/>
                      </a:pPr>
                      <a:r>
                        <a:rPr lang="en-GB" sz="1100" u="none" strike="noStrike">
                          <a:effectLst/>
                        </a:rPr>
                        <a:t>Osarenren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Prudence</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261454683"/>
                  </a:ext>
                </a:extLst>
              </a:tr>
              <a:tr h="127981">
                <a:tc>
                  <a:txBody>
                    <a:bodyPr/>
                    <a:lstStyle/>
                    <a:p>
                      <a:pPr algn="l" fontAlgn="b">
                        <a:buNone/>
                      </a:pPr>
                      <a:r>
                        <a:rPr lang="en-GB" sz="1100" u="none" strike="noStrike">
                          <a:effectLst/>
                        </a:rPr>
                        <a:t>Patel</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Devansh</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740475642"/>
                  </a:ext>
                </a:extLst>
              </a:tr>
              <a:tr h="127981">
                <a:tc>
                  <a:txBody>
                    <a:bodyPr/>
                    <a:lstStyle/>
                    <a:p>
                      <a:pPr algn="l" fontAlgn="b">
                        <a:buNone/>
                      </a:pPr>
                      <a:r>
                        <a:rPr lang="en-GB" sz="1100" u="none" strike="noStrike">
                          <a:effectLst/>
                        </a:rPr>
                        <a:t>Pritchard</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Lilli-Maii</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869733814"/>
                  </a:ext>
                </a:extLst>
              </a:tr>
              <a:tr h="127981">
                <a:tc>
                  <a:txBody>
                    <a:bodyPr/>
                    <a:lstStyle/>
                    <a:p>
                      <a:pPr algn="l" fontAlgn="b">
                        <a:buNone/>
                      </a:pPr>
                      <a:r>
                        <a:rPr lang="en-GB" sz="1100" u="none" strike="noStrike">
                          <a:effectLst/>
                        </a:rPr>
                        <a:t>Ramsay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Jaydon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1403064306"/>
                  </a:ext>
                </a:extLst>
              </a:tr>
              <a:tr h="127981">
                <a:tc>
                  <a:txBody>
                    <a:bodyPr/>
                    <a:lstStyle/>
                    <a:p>
                      <a:pPr algn="l" fontAlgn="b">
                        <a:buNone/>
                      </a:pPr>
                      <a:r>
                        <a:rPr lang="en-GB" sz="1100" u="none" strike="noStrike">
                          <a:effectLst/>
                        </a:rPr>
                        <a:t>Secnovs</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Nikita</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89387245"/>
                  </a:ext>
                </a:extLst>
              </a:tr>
              <a:tr h="127981">
                <a:tc>
                  <a:txBody>
                    <a:bodyPr/>
                    <a:lstStyle/>
                    <a:p>
                      <a:pPr algn="l" fontAlgn="b">
                        <a:buNone/>
                      </a:pPr>
                      <a:r>
                        <a:rPr lang="en-GB" sz="1100" u="none" strike="noStrike">
                          <a:effectLst/>
                        </a:rPr>
                        <a:t>Serge</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Ashanti</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727661339"/>
                  </a:ext>
                </a:extLst>
              </a:tr>
              <a:tr h="127981">
                <a:tc>
                  <a:txBody>
                    <a:bodyPr/>
                    <a:lstStyle/>
                    <a:p>
                      <a:pPr algn="l" fontAlgn="b">
                        <a:buNone/>
                      </a:pPr>
                      <a:r>
                        <a:rPr lang="en-GB" sz="1100" u="none" strike="noStrike">
                          <a:effectLst/>
                        </a:rPr>
                        <a:t>Subhani</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Muhammad</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3543699738"/>
                  </a:ext>
                </a:extLst>
              </a:tr>
              <a:tr h="127981">
                <a:tc>
                  <a:txBody>
                    <a:bodyPr/>
                    <a:lstStyle/>
                    <a:p>
                      <a:pPr algn="l" fontAlgn="b">
                        <a:buNone/>
                      </a:pPr>
                      <a:r>
                        <a:rPr lang="en-GB" sz="1100" u="none" strike="noStrike">
                          <a:effectLst/>
                        </a:rPr>
                        <a:t>Thayne</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Riley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4153824950"/>
                  </a:ext>
                </a:extLst>
              </a:tr>
              <a:tr h="127981">
                <a:tc>
                  <a:txBody>
                    <a:bodyPr/>
                    <a:lstStyle/>
                    <a:p>
                      <a:pPr algn="l" fontAlgn="b">
                        <a:buNone/>
                      </a:pPr>
                      <a:r>
                        <a:rPr lang="en-GB" sz="1100" u="none" strike="noStrike">
                          <a:effectLst/>
                        </a:rPr>
                        <a:t>Vesper</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Aaron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327686789"/>
                  </a:ext>
                </a:extLst>
              </a:tr>
              <a:tr h="127981">
                <a:tc>
                  <a:txBody>
                    <a:bodyPr/>
                    <a:lstStyle/>
                    <a:p>
                      <a:pPr algn="l" fontAlgn="b">
                        <a:buNone/>
                      </a:pPr>
                      <a:r>
                        <a:rPr lang="en-GB" sz="1100" u="none" strike="noStrike">
                          <a:effectLst/>
                        </a:rPr>
                        <a:t>Ward</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Keian</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871003513"/>
                  </a:ext>
                </a:extLst>
              </a:tr>
              <a:tr h="127981">
                <a:tc>
                  <a:txBody>
                    <a:bodyPr/>
                    <a:lstStyle/>
                    <a:p>
                      <a:pPr algn="l" fontAlgn="b">
                        <a:buNone/>
                      </a:pPr>
                      <a:r>
                        <a:rPr lang="en-GB" sz="1100" u="none" strike="noStrike">
                          <a:effectLst/>
                        </a:rPr>
                        <a:t>Wright</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tc>
                  <a:txBody>
                    <a:bodyPr/>
                    <a:lstStyle/>
                    <a:p>
                      <a:pPr algn="l" fontAlgn="b">
                        <a:buNone/>
                      </a:pPr>
                      <a:r>
                        <a:rPr lang="en-GB" sz="1100" u="none" strike="noStrike">
                          <a:effectLst/>
                        </a:rPr>
                        <a:t>Harvey</a:t>
                      </a:r>
                      <a:endParaRPr lang="en-GB" sz="1100" b="0" i="0" u="none" strike="noStrike">
                        <a:solidFill>
                          <a:srgbClr val="000000"/>
                        </a:solidFill>
                        <a:effectLst/>
                        <a:latin typeface="Calibri" panose="020F0502020204030204" pitchFamily="34" charset="0"/>
                      </a:endParaRPr>
                    </a:p>
                  </a:txBody>
                  <a:tcPr marL="0" marR="0" marT="0" marB="0" anchor="b">
                    <a:solidFill>
                      <a:srgbClr val="66CCFF"/>
                    </a:solidFill>
                  </a:tcPr>
                </a:tc>
                <a:extLst>
                  <a:ext uri="{0D108BD9-81ED-4DB2-BD59-A6C34878D82A}">
                    <a16:rowId xmlns:a16="http://schemas.microsoft.com/office/drawing/2014/main" val="2956495473"/>
                  </a:ext>
                </a:extLst>
              </a:tr>
            </a:tbl>
          </a:graphicData>
        </a:graphic>
      </p:graphicFrame>
      <p:graphicFrame>
        <p:nvGraphicFramePr>
          <p:cNvPr id="10" name="Table 9">
            <a:extLst>
              <a:ext uri="{FF2B5EF4-FFF2-40B4-BE49-F238E27FC236}">
                <a16:creationId xmlns:a16="http://schemas.microsoft.com/office/drawing/2014/main" id="{AA0CAF5B-9F16-FC4B-D5E2-0819E57DBED7}"/>
              </a:ext>
            </a:extLst>
          </p:cNvPr>
          <p:cNvGraphicFramePr>
            <a:graphicFrameLocks noGrp="1"/>
          </p:cNvGraphicFramePr>
          <p:nvPr>
            <p:extLst>
              <p:ext uri="{D42A27DB-BD31-4B8C-83A1-F6EECF244321}">
                <p14:modId xmlns:p14="http://schemas.microsoft.com/office/powerpoint/2010/main" val="2017724488"/>
              </p:ext>
            </p:extLst>
          </p:nvPr>
        </p:nvGraphicFramePr>
        <p:xfrm>
          <a:off x="339729" y="428244"/>
          <a:ext cx="2252718" cy="6294120"/>
        </p:xfrm>
        <a:graphic>
          <a:graphicData uri="http://schemas.openxmlformats.org/drawingml/2006/table">
            <a:tbl>
              <a:tblPr>
                <a:tableStyleId>{5C22544A-7EE6-4342-B048-85BDC9FD1C3A}</a:tableStyleId>
              </a:tblPr>
              <a:tblGrid>
                <a:gridCol w="1093869">
                  <a:extLst>
                    <a:ext uri="{9D8B030D-6E8A-4147-A177-3AD203B41FA5}">
                      <a16:colId xmlns:a16="http://schemas.microsoft.com/office/drawing/2014/main" val="2291471809"/>
                    </a:ext>
                  </a:extLst>
                </a:gridCol>
                <a:gridCol w="1158849">
                  <a:extLst>
                    <a:ext uri="{9D8B030D-6E8A-4147-A177-3AD203B41FA5}">
                      <a16:colId xmlns:a16="http://schemas.microsoft.com/office/drawing/2014/main" val="858292526"/>
                    </a:ext>
                  </a:extLst>
                </a:gridCol>
              </a:tblGrid>
              <a:tr h="73751">
                <a:tc>
                  <a:txBody>
                    <a:bodyPr/>
                    <a:lstStyle/>
                    <a:p>
                      <a:pPr algn="l" fontAlgn="b">
                        <a:buNone/>
                      </a:pPr>
                      <a:r>
                        <a:rPr lang="en-GB" sz="700" u="none" strike="noStrike">
                          <a:effectLst/>
                        </a:rPr>
                        <a:t>Adkins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Liam</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56693925"/>
                  </a:ext>
                </a:extLst>
              </a:tr>
              <a:tr h="73751">
                <a:tc>
                  <a:txBody>
                    <a:bodyPr/>
                    <a:lstStyle/>
                    <a:p>
                      <a:pPr algn="l" fontAlgn="b">
                        <a:buNone/>
                      </a:pPr>
                      <a:r>
                        <a:rPr lang="en-GB" sz="700" u="none" strike="noStrike">
                          <a:effectLst/>
                        </a:rPr>
                        <a:t>Ahluwalia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Ruby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812459296"/>
                  </a:ext>
                </a:extLst>
              </a:tr>
              <a:tr h="73751">
                <a:tc>
                  <a:txBody>
                    <a:bodyPr/>
                    <a:lstStyle/>
                    <a:p>
                      <a:pPr algn="l" fontAlgn="b">
                        <a:buNone/>
                      </a:pPr>
                      <a:r>
                        <a:rPr lang="en-GB" sz="700" u="none" strike="noStrike">
                          <a:effectLst/>
                        </a:rPr>
                        <a:t>Al Nasouh</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Abdul</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599744208"/>
                  </a:ext>
                </a:extLst>
              </a:tr>
              <a:tr h="73751">
                <a:tc>
                  <a:txBody>
                    <a:bodyPr/>
                    <a:lstStyle/>
                    <a:p>
                      <a:pPr algn="l" fontAlgn="b">
                        <a:buNone/>
                      </a:pPr>
                      <a:r>
                        <a:rPr lang="en-GB" sz="700" u="none" strike="noStrike">
                          <a:effectLst/>
                        </a:rPr>
                        <a:t>Alhasan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Mohamad-Nour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051056022"/>
                  </a:ext>
                </a:extLst>
              </a:tr>
              <a:tr h="73751">
                <a:tc>
                  <a:txBody>
                    <a:bodyPr/>
                    <a:lstStyle/>
                    <a:p>
                      <a:pPr algn="l" fontAlgn="b">
                        <a:buNone/>
                      </a:pPr>
                      <a:r>
                        <a:rPr lang="en-GB" sz="700" u="none" strike="noStrike">
                          <a:effectLst/>
                        </a:rPr>
                        <a:t>Ali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Adam</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106478742"/>
                  </a:ext>
                </a:extLst>
              </a:tr>
              <a:tr h="73751">
                <a:tc>
                  <a:txBody>
                    <a:bodyPr/>
                    <a:lstStyle/>
                    <a:p>
                      <a:pPr algn="l" fontAlgn="b">
                        <a:buNone/>
                      </a:pPr>
                      <a:r>
                        <a:rPr lang="en-GB" sz="700" u="none" strike="noStrike">
                          <a:effectLst/>
                        </a:rPr>
                        <a:t>Ali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Ameen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193396515"/>
                  </a:ext>
                </a:extLst>
              </a:tr>
              <a:tr h="73751">
                <a:tc>
                  <a:txBody>
                    <a:bodyPr/>
                    <a:lstStyle/>
                    <a:p>
                      <a:pPr algn="l" fontAlgn="b">
                        <a:buNone/>
                      </a:pPr>
                      <a:r>
                        <a:rPr lang="en-GB" sz="700" u="none" strike="noStrike">
                          <a:effectLst/>
                        </a:rPr>
                        <a:t>Ali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Zain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718910762"/>
                  </a:ext>
                </a:extLst>
              </a:tr>
              <a:tr h="73751">
                <a:tc>
                  <a:txBody>
                    <a:bodyPr/>
                    <a:lstStyle/>
                    <a:p>
                      <a:pPr algn="l" fontAlgn="b">
                        <a:buNone/>
                      </a:pPr>
                      <a:r>
                        <a:rPr lang="en-GB" sz="700" u="none" strike="noStrike">
                          <a:effectLst/>
                        </a:rPr>
                        <a:t>Allsopp</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Laynee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241330251"/>
                  </a:ext>
                </a:extLst>
              </a:tr>
              <a:tr h="73751">
                <a:tc>
                  <a:txBody>
                    <a:bodyPr/>
                    <a:lstStyle/>
                    <a:p>
                      <a:pPr algn="l" fontAlgn="b">
                        <a:buNone/>
                      </a:pPr>
                      <a:r>
                        <a:rPr lang="en-GB" sz="700" u="none" strike="noStrike">
                          <a:effectLst/>
                        </a:rPr>
                        <a:t>Ansar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Muhammed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92788622"/>
                  </a:ext>
                </a:extLst>
              </a:tr>
              <a:tr h="73751">
                <a:tc>
                  <a:txBody>
                    <a:bodyPr/>
                    <a:lstStyle/>
                    <a:p>
                      <a:pPr algn="l" fontAlgn="b">
                        <a:buNone/>
                      </a:pPr>
                      <a:r>
                        <a:rPr lang="en-GB" sz="700" u="none" strike="noStrike">
                          <a:effectLst/>
                        </a:rPr>
                        <a:t>Arora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Yug</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490295985"/>
                  </a:ext>
                </a:extLst>
              </a:tr>
              <a:tr h="73751">
                <a:tc>
                  <a:txBody>
                    <a:bodyPr/>
                    <a:lstStyle/>
                    <a:p>
                      <a:pPr algn="l" fontAlgn="b">
                        <a:buNone/>
                      </a:pPr>
                      <a:r>
                        <a:rPr lang="en-GB" sz="700" u="none" strike="noStrike">
                          <a:effectLst/>
                        </a:rPr>
                        <a:t>Bah</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Samsam</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736189424"/>
                  </a:ext>
                </a:extLst>
              </a:tr>
              <a:tr h="73751">
                <a:tc>
                  <a:txBody>
                    <a:bodyPr/>
                    <a:lstStyle/>
                    <a:p>
                      <a:pPr algn="l" fontAlgn="b">
                        <a:buNone/>
                      </a:pPr>
                      <a:r>
                        <a:rPr lang="en-GB" sz="700" u="none" strike="noStrike">
                          <a:effectLst/>
                        </a:rPr>
                        <a:t>Chorazewicz</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Daisy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471314684"/>
                  </a:ext>
                </a:extLst>
              </a:tr>
              <a:tr h="73751">
                <a:tc>
                  <a:txBody>
                    <a:bodyPr/>
                    <a:lstStyle/>
                    <a:p>
                      <a:pPr algn="l" fontAlgn="b">
                        <a:buNone/>
                      </a:pPr>
                      <a:r>
                        <a:rPr lang="en-GB" sz="700" u="none" strike="noStrike">
                          <a:effectLst/>
                        </a:rPr>
                        <a:t>De Oliveira Ribeiro</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Daniel</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304518536"/>
                  </a:ext>
                </a:extLst>
              </a:tr>
              <a:tr h="73751">
                <a:tc>
                  <a:txBody>
                    <a:bodyPr/>
                    <a:lstStyle/>
                    <a:p>
                      <a:pPr algn="l" fontAlgn="b">
                        <a:buNone/>
                      </a:pPr>
                      <a:r>
                        <a:rPr lang="en-GB" sz="700" u="none" strike="noStrike">
                          <a:effectLst/>
                        </a:rPr>
                        <a:t>Dhillon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Balroop</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555886367"/>
                  </a:ext>
                </a:extLst>
              </a:tr>
              <a:tr h="73751">
                <a:tc>
                  <a:txBody>
                    <a:bodyPr/>
                    <a:lstStyle/>
                    <a:p>
                      <a:pPr algn="l" fontAlgn="b">
                        <a:buNone/>
                      </a:pPr>
                      <a:r>
                        <a:rPr lang="en-GB" sz="700" u="none" strike="noStrike">
                          <a:effectLst/>
                        </a:rPr>
                        <a:t>Farrell</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Ellie-Mae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657730630"/>
                  </a:ext>
                </a:extLst>
              </a:tr>
              <a:tr h="73751">
                <a:tc>
                  <a:txBody>
                    <a:bodyPr/>
                    <a:lstStyle/>
                    <a:p>
                      <a:pPr algn="l" fontAlgn="b">
                        <a:buNone/>
                      </a:pPr>
                      <a:r>
                        <a:rPr lang="en-GB" sz="700" u="none" strike="noStrike">
                          <a:effectLst/>
                        </a:rPr>
                        <a:t>Hewitt</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Harry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133010204"/>
                  </a:ext>
                </a:extLst>
              </a:tr>
              <a:tr h="73751">
                <a:tc>
                  <a:txBody>
                    <a:bodyPr/>
                    <a:lstStyle/>
                    <a:p>
                      <a:pPr algn="l" fontAlgn="b">
                        <a:buNone/>
                      </a:pPr>
                      <a:r>
                        <a:rPr lang="en-GB" sz="700" u="none" strike="noStrike">
                          <a:effectLst/>
                        </a:rPr>
                        <a:t>Hislop</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Jayden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599884966"/>
                  </a:ext>
                </a:extLst>
              </a:tr>
              <a:tr h="73751">
                <a:tc>
                  <a:txBody>
                    <a:bodyPr/>
                    <a:lstStyle/>
                    <a:p>
                      <a:pPr algn="l" fontAlgn="b">
                        <a:buNone/>
                      </a:pPr>
                      <a:r>
                        <a:rPr lang="en-GB" sz="700" u="none" strike="noStrike">
                          <a:effectLst/>
                        </a:rPr>
                        <a:t>Horvatova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Karolina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511828124"/>
                  </a:ext>
                </a:extLst>
              </a:tr>
              <a:tr h="73751">
                <a:tc>
                  <a:txBody>
                    <a:bodyPr/>
                    <a:lstStyle/>
                    <a:p>
                      <a:pPr algn="l" fontAlgn="b">
                        <a:buNone/>
                      </a:pPr>
                      <a:r>
                        <a:rPr lang="en-GB" sz="700" u="none" strike="noStrike">
                          <a:effectLst/>
                        </a:rPr>
                        <a:t>Horvatova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Nataly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114871396"/>
                  </a:ext>
                </a:extLst>
              </a:tr>
              <a:tr h="73751">
                <a:tc>
                  <a:txBody>
                    <a:bodyPr/>
                    <a:lstStyle/>
                    <a:p>
                      <a:pPr algn="l" fontAlgn="b">
                        <a:buNone/>
                      </a:pPr>
                      <a:r>
                        <a:rPr lang="en-GB" sz="700" u="none" strike="noStrike">
                          <a:effectLst/>
                        </a:rPr>
                        <a:t>Hughes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Olivia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334720104"/>
                  </a:ext>
                </a:extLst>
              </a:tr>
              <a:tr h="73751">
                <a:tc>
                  <a:txBody>
                    <a:bodyPr/>
                    <a:lstStyle/>
                    <a:p>
                      <a:pPr algn="l" fontAlgn="b">
                        <a:buNone/>
                      </a:pPr>
                      <a:r>
                        <a:rPr lang="en-GB" sz="700" u="none" strike="noStrike">
                          <a:effectLst/>
                        </a:rPr>
                        <a:t>Jackson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Kia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956854947"/>
                  </a:ext>
                </a:extLst>
              </a:tr>
              <a:tr h="73751">
                <a:tc>
                  <a:txBody>
                    <a:bodyPr/>
                    <a:lstStyle/>
                    <a:p>
                      <a:pPr algn="l" fontAlgn="b">
                        <a:buNone/>
                      </a:pPr>
                      <a:r>
                        <a:rPr lang="en-GB" sz="700" u="none" strike="noStrike">
                          <a:effectLst/>
                        </a:rPr>
                        <a:t>Jagielski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Jakub</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513853745"/>
                  </a:ext>
                </a:extLst>
              </a:tr>
              <a:tr h="73751">
                <a:tc>
                  <a:txBody>
                    <a:bodyPr/>
                    <a:lstStyle/>
                    <a:p>
                      <a:pPr algn="l" fontAlgn="b">
                        <a:buNone/>
                      </a:pPr>
                      <a:r>
                        <a:rPr lang="en-GB" sz="700" u="none" strike="noStrike">
                          <a:effectLst/>
                        </a:rPr>
                        <a:t>John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Mason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597585666"/>
                  </a:ext>
                </a:extLst>
              </a:tr>
              <a:tr h="73751">
                <a:tc>
                  <a:txBody>
                    <a:bodyPr/>
                    <a:lstStyle/>
                    <a:p>
                      <a:pPr algn="l" fontAlgn="b">
                        <a:buNone/>
                      </a:pPr>
                      <a:r>
                        <a:rPr lang="en-GB" sz="700" u="none" strike="noStrike">
                          <a:effectLst/>
                        </a:rPr>
                        <a:t>Jones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Callum</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007525243"/>
                  </a:ext>
                </a:extLst>
              </a:tr>
              <a:tr h="73751">
                <a:tc>
                  <a:txBody>
                    <a:bodyPr/>
                    <a:lstStyle/>
                    <a:p>
                      <a:pPr algn="l" fontAlgn="b">
                        <a:buNone/>
                      </a:pPr>
                      <a:r>
                        <a:rPr lang="en-GB" sz="700" u="none" strike="noStrike">
                          <a:effectLst/>
                        </a:rPr>
                        <a:t>Judge-Peebles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Rylan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878621063"/>
                  </a:ext>
                </a:extLst>
              </a:tr>
              <a:tr h="73751">
                <a:tc>
                  <a:txBody>
                    <a:bodyPr/>
                    <a:lstStyle/>
                    <a:p>
                      <a:pPr algn="l" fontAlgn="b">
                        <a:buNone/>
                      </a:pPr>
                      <a:r>
                        <a:rPr lang="en-GB" sz="700" u="none" strike="noStrike">
                          <a:effectLst/>
                        </a:rPr>
                        <a:t>Kasko</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Dmitrijs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248476646"/>
                  </a:ext>
                </a:extLst>
              </a:tr>
              <a:tr h="73751">
                <a:tc>
                  <a:txBody>
                    <a:bodyPr/>
                    <a:lstStyle/>
                    <a:p>
                      <a:pPr algn="l" fontAlgn="b">
                        <a:buNone/>
                      </a:pPr>
                      <a:r>
                        <a:rPr lang="en-GB" sz="700" u="none" strike="noStrike">
                          <a:effectLst/>
                        </a:rPr>
                        <a:t>Lacko</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Samuel</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609015738"/>
                  </a:ext>
                </a:extLst>
              </a:tr>
              <a:tr h="73751">
                <a:tc>
                  <a:txBody>
                    <a:bodyPr/>
                    <a:lstStyle/>
                    <a:p>
                      <a:pPr algn="l" fontAlgn="b">
                        <a:buNone/>
                      </a:pPr>
                      <a:r>
                        <a:rPr lang="en-GB" sz="700" u="none" strike="noStrike">
                          <a:effectLst/>
                        </a:rPr>
                        <a:t>Lackova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Anna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825827370"/>
                  </a:ext>
                </a:extLst>
              </a:tr>
              <a:tr h="73751">
                <a:tc>
                  <a:txBody>
                    <a:bodyPr/>
                    <a:lstStyle/>
                    <a:p>
                      <a:pPr algn="l" fontAlgn="b">
                        <a:buNone/>
                      </a:pPr>
                      <a:r>
                        <a:rPr lang="en-GB" sz="700" u="none" strike="noStrike">
                          <a:effectLst/>
                        </a:rPr>
                        <a:t>Lai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Winston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522026306"/>
                  </a:ext>
                </a:extLst>
              </a:tr>
              <a:tr h="73751">
                <a:tc>
                  <a:txBody>
                    <a:bodyPr/>
                    <a:lstStyle/>
                    <a:p>
                      <a:pPr algn="l" fontAlgn="b">
                        <a:buNone/>
                      </a:pPr>
                      <a:r>
                        <a:rPr lang="en-GB" sz="700" u="none" strike="noStrike">
                          <a:effectLst/>
                        </a:rPr>
                        <a:t>Langley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Kacey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146547746"/>
                  </a:ext>
                </a:extLst>
              </a:tr>
              <a:tr h="73751">
                <a:tc>
                  <a:txBody>
                    <a:bodyPr/>
                    <a:lstStyle/>
                    <a:p>
                      <a:pPr algn="l" fontAlgn="b">
                        <a:buNone/>
                      </a:pPr>
                      <a:r>
                        <a:rPr lang="en-GB" sz="700" u="none" strike="noStrike">
                          <a:effectLst/>
                        </a:rPr>
                        <a:t>McGuinness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David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8903840"/>
                  </a:ext>
                </a:extLst>
              </a:tr>
              <a:tr h="73751">
                <a:tc>
                  <a:txBody>
                    <a:bodyPr/>
                    <a:lstStyle/>
                    <a:p>
                      <a:pPr algn="l" fontAlgn="b">
                        <a:buNone/>
                      </a:pPr>
                      <a:r>
                        <a:rPr lang="en-GB" sz="700" u="none" strike="noStrike">
                          <a:effectLst/>
                        </a:rPr>
                        <a:t>Miah</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Liyana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793060309"/>
                  </a:ext>
                </a:extLst>
              </a:tr>
              <a:tr h="73751">
                <a:tc>
                  <a:txBody>
                    <a:bodyPr/>
                    <a:lstStyle/>
                    <a:p>
                      <a:pPr algn="l" fontAlgn="b">
                        <a:buNone/>
                      </a:pPr>
                      <a:r>
                        <a:rPr lang="en-GB" sz="700" u="none" strike="noStrike">
                          <a:effectLst/>
                        </a:rPr>
                        <a:t>Moore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Christopher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654669422"/>
                  </a:ext>
                </a:extLst>
              </a:tr>
              <a:tr h="73751">
                <a:tc>
                  <a:txBody>
                    <a:bodyPr/>
                    <a:lstStyle/>
                    <a:p>
                      <a:pPr algn="l" fontAlgn="b">
                        <a:buNone/>
                      </a:pPr>
                      <a:r>
                        <a:rPr lang="en-GB" sz="700" u="none" strike="noStrike">
                          <a:effectLst/>
                        </a:rPr>
                        <a:t>Morgan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Kane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60524525"/>
                  </a:ext>
                </a:extLst>
              </a:tr>
              <a:tr h="73751">
                <a:tc>
                  <a:txBody>
                    <a:bodyPr/>
                    <a:lstStyle/>
                    <a:p>
                      <a:pPr algn="l" fontAlgn="b">
                        <a:buNone/>
                      </a:pPr>
                      <a:r>
                        <a:rPr lang="en-GB" sz="700" u="none" strike="noStrike">
                          <a:effectLst/>
                        </a:rPr>
                        <a:t>Mushirivindi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Harriet</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353940468"/>
                  </a:ext>
                </a:extLst>
              </a:tr>
              <a:tr h="73751">
                <a:tc>
                  <a:txBody>
                    <a:bodyPr/>
                    <a:lstStyle/>
                    <a:p>
                      <a:pPr algn="l" fontAlgn="b">
                        <a:buNone/>
                      </a:pPr>
                      <a:r>
                        <a:rPr lang="en-GB" sz="700" u="none" strike="noStrike">
                          <a:effectLst/>
                        </a:rPr>
                        <a:t>Nahar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Steven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983629919"/>
                  </a:ext>
                </a:extLst>
              </a:tr>
              <a:tr h="73751">
                <a:tc>
                  <a:txBody>
                    <a:bodyPr/>
                    <a:lstStyle/>
                    <a:p>
                      <a:pPr algn="l" fontAlgn="b">
                        <a:buNone/>
                      </a:pPr>
                      <a:r>
                        <a:rPr lang="en-GB" sz="700" u="none" strike="noStrike">
                          <a:effectLst/>
                        </a:rPr>
                        <a:t>Nembo Wakam</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Lona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285040867"/>
                  </a:ext>
                </a:extLst>
              </a:tr>
              <a:tr h="73751">
                <a:tc>
                  <a:txBody>
                    <a:bodyPr/>
                    <a:lstStyle/>
                    <a:p>
                      <a:pPr algn="l" fontAlgn="b">
                        <a:buNone/>
                      </a:pPr>
                      <a:r>
                        <a:rPr lang="en-GB" sz="700" u="none" strike="noStrike">
                          <a:effectLst/>
                        </a:rPr>
                        <a:t>Ojeaha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Buchi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034511865"/>
                  </a:ext>
                </a:extLst>
              </a:tr>
              <a:tr h="73751">
                <a:tc>
                  <a:txBody>
                    <a:bodyPr/>
                    <a:lstStyle/>
                    <a:p>
                      <a:pPr algn="l" fontAlgn="b">
                        <a:buNone/>
                      </a:pPr>
                      <a:r>
                        <a:rPr lang="en-GB" sz="700" u="none" strike="noStrike">
                          <a:effectLst/>
                        </a:rPr>
                        <a:t>Ollerenshaw</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Leonard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022362208"/>
                  </a:ext>
                </a:extLst>
              </a:tr>
              <a:tr h="73751">
                <a:tc>
                  <a:txBody>
                    <a:bodyPr/>
                    <a:lstStyle/>
                    <a:p>
                      <a:pPr algn="l" fontAlgn="b">
                        <a:buNone/>
                      </a:pPr>
                      <a:r>
                        <a:rPr lang="en-GB" sz="700" u="none" strike="noStrike">
                          <a:effectLst/>
                        </a:rPr>
                        <a:t>Oppong</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Andrew</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851539001"/>
                  </a:ext>
                </a:extLst>
              </a:tr>
              <a:tr h="73751">
                <a:tc>
                  <a:txBody>
                    <a:bodyPr/>
                    <a:lstStyle/>
                    <a:p>
                      <a:pPr algn="l" fontAlgn="b">
                        <a:buNone/>
                      </a:pPr>
                      <a:r>
                        <a:rPr lang="en-GB" sz="700" u="none" strike="noStrike">
                          <a:effectLst/>
                        </a:rPr>
                        <a:t>Perkins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Amber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574061929"/>
                  </a:ext>
                </a:extLst>
              </a:tr>
              <a:tr h="73751">
                <a:tc>
                  <a:txBody>
                    <a:bodyPr/>
                    <a:lstStyle/>
                    <a:p>
                      <a:pPr algn="l" fontAlgn="b">
                        <a:buNone/>
                      </a:pPr>
                      <a:r>
                        <a:rPr lang="en-GB" sz="700" u="none" strike="noStrike">
                          <a:effectLst/>
                        </a:rPr>
                        <a:t>Potkaj</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Tymon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305760984"/>
                  </a:ext>
                </a:extLst>
              </a:tr>
              <a:tr h="73751">
                <a:tc>
                  <a:txBody>
                    <a:bodyPr/>
                    <a:lstStyle/>
                    <a:p>
                      <a:pPr algn="l" fontAlgn="b">
                        <a:buNone/>
                      </a:pPr>
                      <a:r>
                        <a:rPr lang="en-GB" sz="700" u="none" strike="noStrike">
                          <a:effectLst/>
                        </a:rPr>
                        <a:t>Rahman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Mahir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082527656"/>
                  </a:ext>
                </a:extLst>
              </a:tr>
              <a:tr h="73751">
                <a:tc>
                  <a:txBody>
                    <a:bodyPr/>
                    <a:lstStyle/>
                    <a:p>
                      <a:pPr algn="l" fontAlgn="b">
                        <a:buNone/>
                      </a:pPr>
                      <a:r>
                        <a:rPr lang="en-GB" sz="700" u="none" strike="noStrike">
                          <a:effectLst/>
                        </a:rPr>
                        <a:t>Rand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Malakai</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947702792"/>
                  </a:ext>
                </a:extLst>
              </a:tr>
              <a:tr h="73751">
                <a:tc>
                  <a:txBody>
                    <a:bodyPr/>
                    <a:lstStyle/>
                    <a:p>
                      <a:pPr algn="l" fontAlgn="b">
                        <a:buNone/>
                      </a:pPr>
                      <a:r>
                        <a:rPr lang="en-GB" sz="700" u="none" strike="noStrike">
                          <a:effectLst/>
                        </a:rPr>
                        <a:t>Rhodes-O'Connor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Ryan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606600042"/>
                  </a:ext>
                </a:extLst>
              </a:tr>
              <a:tr h="73751">
                <a:tc>
                  <a:txBody>
                    <a:bodyPr/>
                    <a:lstStyle/>
                    <a:p>
                      <a:pPr algn="l" fontAlgn="b">
                        <a:buNone/>
                      </a:pPr>
                      <a:r>
                        <a:rPr lang="en-GB" sz="700" u="none" strike="noStrike">
                          <a:effectLst/>
                        </a:rPr>
                        <a:t>Shanks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Isabelle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692311948"/>
                  </a:ext>
                </a:extLst>
              </a:tr>
              <a:tr h="73751">
                <a:tc>
                  <a:txBody>
                    <a:bodyPr/>
                    <a:lstStyle/>
                    <a:p>
                      <a:pPr algn="l" fontAlgn="b">
                        <a:buNone/>
                      </a:pPr>
                      <a:r>
                        <a:rPr lang="en-GB" sz="700" u="none" strike="noStrike">
                          <a:effectLst/>
                        </a:rPr>
                        <a:t>Sharma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Adhya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971610448"/>
                  </a:ext>
                </a:extLst>
              </a:tr>
              <a:tr h="73751">
                <a:tc>
                  <a:txBody>
                    <a:bodyPr/>
                    <a:lstStyle/>
                    <a:p>
                      <a:pPr algn="l" fontAlgn="b">
                        <a:buNone/>
                      </a:pPr>
                      <a:r>
                        <a:rPr lang="en-GB" sz="700" u="none" strike="noStrike">
                          <a:effectLst/>
                        </a:rPr>
                        <a:t>Simidreanu</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Daria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256721561"/>
                  </a:ext>
                </a:extLst>
              </a:tr>
              <a:tr h="73751">
                <a:tc>
                  <a:txBody>
                    <a:bodyPr/>
                    <a:lstStyle/>
                    <a:p>
                      <a:pPr algn="l" fontAlgn="b">
                        <a:buNone/>
                      </a:pPr>
                      <a:r>
                        <a:rPr lang="en-GB" sz="700" u="none" strike="noStrike">
                          <a:effectLst/>
                        </a:rPr>
                        <a:t>Sivakumar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Kavishka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588868258"/>
                  </a:ext>
                </a:extLst>
              </a:tr>
              <a:tr h="73751">
                <a:tc>
                  <a:txBody>
                    <a:bodyPr/>
                    <a:lstStyle/>
                    <a:p>
                      <a:pPr algn="l" fontAlgn="b">
                        <a:buNone/>
                      </a:pPr>
                      <a:r>
                        <a:rPr lang="en-GB" sz="700" u="none" strike="noStrike">
                          <a:effectLst/>
                        </a:rPr>
                        <a:t>Smalley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Alfie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89704722"/>
                  </a:ext>
                </a:extLst>
              </a:tr>
              <a:tr h="73751">
                <a:tc>
                  <a:txBody>
                    <a:bodyPr/>
                    <a:lstStyle/>
                    <a:p>
                      <a:pPr algn="l" fontAlgn="b">
                        <a:buNone/>
                      </a:pPr>
                      <a:r>
                        <a:rPr lang="en-GB" sz="700" u="none" strike="noStrike">
                          <a:effectLst/>
                        </a:rPr>
                        <a:t>Thapar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Aj</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905183402"/>
                  </a:ext>
                </a:extLst>
              </a:tr>
              <a:tr h="73751">
                <a:tc>
                  <a:txBody>
                    <a:bodyPr/>
                    <a:lstStyle/>
                    <a:p>
                      <a:pPr algn="l" fontAlgn="b">
                        <a:buNone/>
                      </a:pPr>
                      <a:r>
                        <a:rPr lang="en-GB" sz="700" u="none" strike="noStrike">
                          <a:effectLst/>
                        </a:rPr>
                        <a:t>Valentine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Caitlin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038874340"/>
                  </a:ext>
                </a:extLst>
              </a:tr>
              <a:tr h="73751">
                <a:tc>
                  <a:txBody>
                    <a:bodyPr/>
                    <a:lstStyle/>
                    <a:p>
                      <a:pPr algn="l" fontAlgn="b">
                        <a:buNone/>
                      </a:pPr>
                      <a:r>
                        <a:rPr lang="en-GB" sz="700" u="none" strike="noStrike">
                          <a:effectLst/>
                        </a:rPr>
                        <a:t>Varga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Alex</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635118"/>
                  </a:ext>
                </a:extLst>
              </a:tr>
              <a:tr h="73751">
                <a:tc>
                  <a:txBody>
                    <a:bodyPr/>
                    <a:lstStyle/>
                    <a:p>
                      <a:pPr algn="l" fontAlgn="b">
                        <a:buNone/>
                      </a:pPr>
                      <a:r>
                        <a:rPr lang="en-GB" sz="700" u="none" strike="noStrike">
                          <a:effectLst/>
                        </a:rPr>
                        <a:t>Vijayakumar</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Hanusha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716583520"/>
                  </a:ext>
                </a:extLst>
              </a:tr>
              <a:tr h="73751">
                <a:tc>
                  <a:txBody>
                    <a:bodyPr/>
                    <a:lstStyle/>
                    <a:p>
                      <a:pPr algn="l" fontAlgn="b">
                        <a:buNone/>
                      </a:pPr>
                      <a:r>
                        <a:rPr lang="en-GB" sz="700" u="none" strike="noStrike">
                          <a:effectLst/>
                        </a:rPr>
                        <a:t>Wilcox</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Alfie</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35493831"/>
                  </a:ext>
                </a:extLst>
              </a:tr>
              <a:tr h="73751">
                <a:tc>
                  <a:txBody>
                    <a:bodyPr/>
                    <a:lstStyle/>
                    <a:p>
                      <a:pPr algn="l" fontAlgn="b">
                        <a:buNone/>
                      </a:pPr>
                      <a:r>
                        <a:rPr lang="en-GB" sz="700" u="none" strike="noStrike">
                          <a:effectLst/>
                        </a:rPr>
                        <a:t>Williams</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Poppy</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40812151"/>
                  </a:ext>
                </a:extLst>
              </a:tr>
              <a:tr h="73751">
                <a:tc>
                  <a:txBody>
                    <a:bodyPr/>
                    <a:lstStyle/>
                    <a:p>
                      <a:pPr algn="l" fontAlgn="b">
                        <a:buNone/>
                      </a:pPr>
                      <a:r>
                        <a:rPr lang="en-GB" sz="700" u="none" strike="noStrike">
                          <a:effectLst/>
                        </a:rPr>
                        <a:t>Wilson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Serena</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3341980954"/>
                  </a:ext>
                </a:extLst>
              </a:tr>
              <a:tr h="73751">
                <a:tc>
                  <a:txBody>
                    <a:bodyPr/>
                    <a:lstStyle/>
                    <a:p>
                      <a:pPr algn="l" fontAlgn="b">
                        <a:buNone/>
                      </a:pPr>
                      <a:r>
                        <a:rPr lang="en-GB" sz="700" u="none" strike="noStrike">
                          <a:effectLst/>
                        </a:rPr>
                        <a:t>Worwood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Caitlin</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1166879451"/>
                  </a:ext>
                </a:extLst>
              </a:tr>
              <a:tr h="73751">
                <a:tc>
                  <a:txBody>
                    <a:bodyPr/>
                    <a:lstStyle/>
                    <a:p>
                      <a:pPr algn="l" fontAlgn="b">
                        <a:buNone/>
                      </a:pPr>
                      <a:r>
                        <a:rPr lang="en-GB" sz="700" u="none" strike="noStrike">
                          <a:effectLst/>
                        </a:rPr>
                        <a:t>Worwood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tc>
                  <a:txBody>
                    <a:bodyPr/>
                    <a:lstStyle/>
                    <a:p>
                      <a:pPr algn="l" fontAlgn="b">
                        <a:buNone/>
                      </a:pPr>
                      <a:r>
                        <a:rPr lang="en-GB" sz="700" u="none" strike="noStrike">
                          <a:effectLst/>
                        </a:rPr>
                        <a:t>Harley-David</a:t>
                      </a:r>
                      <a:endParaRPr lang="en-GB" sz="700" b="0" i="0" u="none" strike="noStrike">
                        <a:solidFill>
                          <a:srgbClr val="000000"/>
                        </a:solidFill>
                        <a:effectLst/>
                        <a:latin typeface="Calibri" panose="020F0502020204030204" pitchFamily="34" charset="0"/>
                      </a:endParaRPr>
                    </a:p>
                  </a:txBody>
                  <a:tcPr marL="0" marR="0" marT="0" marB="0" anchor="b">
                    <a:solidFill>
                      <a:srgbClr val="FFFF99"/>
                    </a:solidFill>
                  </a:tcPr>
                </a:tc>
                <a:extLst>
                  <a:ext uri="{0D108BD9-81ED-4DB2-BD59-A6C34878D82A}">
                    <a16:rowId xmlns:a16="http://schemas.microsoft.com/office/drawing/2014/main" val="2359893316"/>
                  </a:ext>
                </a:extLst>
              </a:tr>
            </a:tbl>
          </a:graphicData>
        </a:graphic>
      </p:graphicFrame>
      <p:sp>
        <p:nvSpPr>
          <p:cNvPr id="11" name="TextBox 10">
            <a:extLst>
              <a:ext uri="{FF2B5EF4-FFF2-40B4-BE49-F238E27FC236}">
                <a16:creationId xmlns:a16="http://schemas.microsoft.com/office/drawing/2014/main" id="{E6F554E9-BC57-655F-3D64-FBBF3EC139B1}"/>
              </a:ext>
            </a:extLst>
          </p:cNvPr>
          <p:cNvSpPr txBox="1"/>
          <p:nvPr/>
        </p:nvSpPr>
        <p:spPr>
          <a:xfrm>
            <a:off x="795528" y="88892"/>
            <a:ext cx="1435608" cy="369332"/>
          </a:xfrm>
          <a:prstGeom prst="rect">
            <a:avLst/>
          </a:prstGeom>
          <a:noFill/>
        </p:spPr>
        <p:txBody>
          <a:bodyPr wrap="square" rtlCol="0">
            <a:spAutoFit/>
          </a:bodyPr>
          <a:lstStyle/>
          <a:p>
            <a:r>
              <a:rPr lang="en-GB"/>
              <a:t>PEGASUS</a:t>
            </a:r>
          </a:p>
        </p:txBody>
      </p:sp>
      <p:sp>
        <p:nvSpPr>
          <p:cNvPr id="13" name="TextBox 12">
            <a:extLst>
              <a:ext uri="{FF2B5EF4-FFF2-40B4-BE49-F238E27FC236}">
                <a16:creationId xmlns:a16="http://schemas.microsoft.com/office/drawing/2014/main" id="{F925080B-7CE4-1CE5-F69C-81A6A3D08E50}"/>
              </a:ext>
            </a:extLst>
          </p:cNvPr>
          <p:cNvSpPr txBox="1"/>
          <p:nvPr/>
        </p:nvSpPr>
        <p:spPr>
          <a:xfrm>
            <a:off x="3601544" y="88892"/>
            <a:ext cx="1435608" cy="369332"/>
          </a:xfrm>
          <a:prstGeom prst="rect">
            <a:avLst/>
          </a:prstGeom>
          <a:noFill/>
        </p:spPr>
        <p:txBody>
          <a:bodyPr wrap="square" rtlCol="0">
            <a:spAutoFit/>
          </a:bodyPr>
          <a:lstStyle/>
          <a:p>
            <a:r>
              <a:rPr lang="en-GB"/>
              <a:t>DRAGON</a:t>
            </a:r>
          </a:p>
        </p:txBody>
      </p:sp>
      <p:sp>
        <p:nvSpPr>
          <p:cNvPr id="15" name="TextBox 14">
            <a:extLst>
              <a:ext uri="{FF2B5EF4-FFF2-40B4-BE49-F238E27FC236}">
                <a16:creationId xmlns:a16="http://schemas.microsoft.com/office/drawing/2014/main" id="{6B0ED429-DBBB-3639-DA69-67D9A9824788}"/>
              </a:ext>
            </a:extLst>
          </p:cNvPr>
          <p:cNvSpPr txBox="1"/>
          <p:nvPr/>
        </p:nvSpPr>
        <p:spPr>
          <a:xfrm>
            <a:off x="6308565" y="239506"/>
            <a:ext cx="1435608" cy="369332"/>
          </a:xfrm>
          <a:prstGeom prst="rect">
            <a:avLst/>
          </a:prstGeom>
          <a:noFill/>
        </p:spPr>
        <p:txBody>
          <a:bodyPr wrap="square" rtlCol="0">
            <a:spAutoFit/>
          </a:bodyPr>
          <a:lstStyle/>
          <a:p>
            <a:r>
              <a:rPr lang="en-GB"/>
              <a:t>CENTAUR</a:t>
            </a:r>
          </a:p>
        </p:txBody>
      </p:sp>
      <p:sp>
        <p:nvSpPr>
          <p:cNvPr id="17" name="TextBox 16">
            <a:extLst>
              <a:ext uri="{FF2B5EF4-FFF2-40B4-BE49-F238E27FC236}">
                <a16:creationId xmlns:a16="http://schemas.microsoft.com/office/drawing/2014/main" id="{E527532F-0155-6EEE-9A57-1B0CB03D29EE}"/>
              </a:ext>
            </a:extLst>
          </p:cNvPr>
          <p:cNvSpPr txBox="1"/>
          <p:nvPr/>
        </p:nvSpPr>
        <p:spPr>
          <a:xfrm>
            <a:off x="8741664" y="188452"/>
            <a:ext cx="1435608" cy="369332"/>
          </a:xfrm>
          <a:prstGeom prst="rect">
            <a:avLst/>
          </a:prstGeom>
          <a:noFill/>
        </p:spPr>
        <p:txBody>
          <a:bodyPr wrap="square" rtlCol="0">
            <a:spAutoFit/>
          </a:bodyPr>
          <a:lstStyle/>
          <a:p>
            <a:r>
              <a:rPr lang="en-GB"/>
              <a:t>GRIFFIN</a:t>
            </a:r>
          </a:p>
        </p:txBody>
      </p:sp>
    </p:spTree>
    <p:extLst>
      <p:ext uri="{BB962C8B-B14F-4D97-AF65-F5344CB8AC3E}">
        <p14:creationId xmlns:p14="http://schemas.microsoft.com/office/powerpoint/2010/main" val="36005451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TotalTime>
  <Words>2466</Words>
  <Application>Microsoft Office PowerPoint</Application>
  <PresentationFormat>Widescreen</PresentationFormat>
  <Paragraphs>691</Paragraphs>
  <Slides>59</Slides>
  <Notes>21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59</vt:i4>
      </vt:variant>
    </vt:vector>
  </HeadingPairs>
  <TitlesOfParts>
    <vt:vector size="70" baseType="lpstr">
      <vt:lpstr>Abadi ExtraLight</vt:lpstr>
      <vt:lpstr>Aptos</vt:lpstr>
      <vt:lpstr>Aptos Display</vt:lpstr>
      <vt:lpstr>Arial</vt:lpstr>
      <vt:lpstr>Arial,Sans-Serif</vt:lpstr>
      <vt:lpstr>Calibri</vt:lpstr>
      <vt:lpstr>Century Gothic</vt:lpstr>
      <vt:lpstr>Fira Sans</vt:lpstr>
      <vt:lpstr>Grandview Display</vt:lpstr>
      <vt:lpstr>Wingdings</vt:lpstr>
      <vt:lpstr>Office Theme</vt:lpstr>
      <vt:lpstr>Welcome </vt:lpstr>
      <vt:lpstr>PowerPoint Presentation</vt:lpstr>
      <vt:lpstr>Today’s session</vt:lpstr>
      <vt:lpstr>PowerPoint Presentation</vt:lpstr>
      <vt:lpstr>Year 11 Key dates</vt:lpstr>
      <vt:lpstr>Mock Exams – Start 9th November</vt:lpstr>
      <vt:lpstr>PowerPoint Presentation</vt:lpstr>
      <vt:lpstr>Year 11 baseline report – How do I use the report to support my child? </vt:lpstr>
      <vt:lpstr>Year 11 baseline report – How do I use the report to support my child? </vt:lpstr>
      <vt:lpstr>Year 11 baseline report – How do I use the report to support my child? </vt:lpstr>
      <vt:lpstr>Year 11 baseline report – How do I use the report to support my child? </vt:lpstr>
      <vt:lpstr>Small habits, big results</vt:lpstr>
      <vt:lpstr>PowerPoint Presentation</vt:lpstr>
      <vt:lpstr>PowerPoint Presentation</vt:lpstr>
      <vt:lpstr>Year 11 Maths</vt:lpstr>
      <vt:lpstr>Exam Structure</vt:lpstr>
      <vt:lpstr>Exam Tiers</vt:lpstr>
      <vt:lpstr>Revision- lunchtime on Tuesday in w7</vt:lpstr>
      <vt:lpstr>Key areas of focus</vt:lpstr>
      <vt:lpstr>If pupils do not pass this year…….</vt:lpstr>
      <vt:lpstr>Revision resource for use at home. </vt:lpstr>
      <vt:lpstr>Get a calculator</vt:lpstr>
      <vt:lpstr>Revision Guides</vt:lpstr>
      <vt:lpstr>Top 3 tips:</vt:lpstr>
      <vt:lpstr>Year 11 English</vt:lpstr>
      <vt:lpstr>English Language AQA</vt:lpstr>
      <vt:lpstr>English Literature AQA</vt:lpstr>
      <vt:lpstr>When can students revise?</vt:lpstr>
      <vt:lpstr>Key Tips for success  You are your greatest strength </vt:lpstr>
      <vt:lpstr>Year 11 Science</vt:lpstr>
      <vt:lpstr>AQA Science Biology Overview</vt:lpstr>
      <vt:lpstr>AQA Science Chemistry Overview</vt:lpstr>
      <vt:lpstr>AQA Science Physics Overview</vt:lpstr>
      <vt:lpstr>Coming Soon - Science Intervention</vt:lpstr>
      <vt:lpstr>PowerPoint Presentation</vt:lpstr>
      <vt:lpstr>Revision Guides…</vt:lpstr>
      <vt:lpstr>Required Practical Activities</vt:lpstr>
      <vt:lpstr>Great online resources</vt:lpstr>
      <vt:lpstr>PowerPoint Presentation</vt:lpstr>
      <vt:lpstr>PowerPoint Presentation</vt:lpstr>
      <vt:lpstr>PowerPoint Presentation</vt:lpstr>
      <vt:lpstr>PowerPoint Presentation</vt:lpstr>
      <vt:lpstr>PowerPoint Presentation</vt:lpstr>
      <vt:lpstr>PowerPoint Presentation</vt:lpstr>
      <vt:lpstr>College teams</vt:lpstr>
      <vt:lpstr>  Year 11 support and Post 16 Options </vt:lpstr>
      <vt:lpstr>Lyng Hall Sixth Form</vt:lpstr>
      <vt:lpstr>POST-16</vt:lpstr>
      <vt:lpstr>PowerPoint Presentation</vt:lpstr>
      <vt:lpstr>PowerPoint Presentation</vt:lpstr>
      <vt:lpstr>PowerPoint Presentation</vt:lpstr>
      <vt:lpstr>PowerPoint Presentation</vt:lpstr>
      <vt:lpstr>PowerPoint Presentation</vt:lpstr>
      <vt:lpstr>Sixth Form requirements</vt:lpstr>
      <vt:lpstr>Student quotes</vt:lpstr>
      <vt:lpstr>PowerPoint Presentation</vt:lpstr>
      <vt:lpstr>PowerPoint Presentation</vt:lpstr>
      <vt:lpstr>PowerPoint Presentation</vt:lpstr>
      <vt:lpstr>PowerPoint Presentation</vt:lpstr>
    </vt:vector>
  </TitlesOfParts>
  <Company>Finham Park MAT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M365 Copilot</dc:creator>
  <cp:lastModifiedBy>Dianne Fowler</cp:lastModifiedBy>
  <cp:revision>120</cp:revision>
  <cp:lastPrinted>2026-10-08T11:41:32Z</cp:lastPrinted>
  <dcterms:created xsi:type="dcterms:W3CDTF">2026-10-07T17:53:16Z</dcterms:created>
  <dcterms:modified xsi:type="dcterms:W3CDTF">2026-10-08T15:45:10Z</dcterms:modified>
</cp:coreProperties>
</file>