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media/image3.jpg" ContentType="image/jpeg"/>
  <Override PartName="/ppt/media/image4.jpg" ContentType="image/jpeg"/>
  <Override PartName="/ppt/media/image5.jpg" ContentType="image/jpeg"/>
  <Override PartName="/ppt/media/image6.jpg" ContentType="image/jpeg"/>
  <Override PartName="/ppt/media/image7.jpg" ContentType="image/jpeg"/>
  <Override PartName="/ppt/media/image8.jpg" ContentType="image/jpeg"/>
  <Override PartName="/ppt/media/image9.jpg" ContentType="image/jpeg"/>
  <Override PartName="/ppt/media/image10.jpg" ContentType="image/jpeg"/>
  <Override PartName="/ppt/media/image11.jpg" ContentType="image/jpeg"/>
  <Override PartName="/ppt/media/image12.jpg" ContentType="image/jpeg"/>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7" r:id="rId2"/>
  </p:sldIdLst>
  <p:sldSz cx="10693400" cy="151257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D9ECDC-0C48-FB96-D75D-B66FBF17282C}" v="2" dt="2026-07-02T09:30:01.571"/>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95833"/>
  </p:normalViewPr>
  <p:slideViewPr>
    <p:cSldViewPr>
      <p:cViewPr>
        <p:scale>
          <a:sx n="90" d="100"/>
          <a:sy n="90" d="100"/>
        </p:scale>
        <p:origin x="1776" y="6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543" cy="498716"/>
          </a:xfrm>
          <a:prstGeom prst="rect">
            <a:avLst/>
          </a:prstGeom>
        </p:spPr>
        <p:txBody>
          <a:bodyPr vert="horz" lIns="59317" tIns="29659" rIns="59317" bIns="29659" rtlCol="0"/>
          <a:lstStyle>
            <a:lvl1pPr algn="l">
              <a:defRPr sz="800"/>
            </a:lvl1pPr>
          </a:lstStyle>
          <a:p>
            <a:endParaRPr lang="en-US"/>
          </a:p>
        </p:txBody>
      </p:sp>
      <p:sp>
        <p:nvSpPr>
          <p:cNvPr id="3" name="Date Placeholder 2"/>
          <p:cNvSpPr>
            <a:spLocks noGrp="1"/>
          </p:cNvSpPr>
          <p:nvPr>
            <p:ph type="dt" idx="1"/>
          </p:nvPr>
        </p:nvSpPr>
        <p:spPr>
          <a:xfrm>
            <a:off x="3857236" y="0"/>
            <a:ext cx="2949531" cy="498716"/>
          </a:xfrm>
          <a:prstGeom prst="rect">
            <a:avLst/>
          </a:prstGeom>
        </p:spPr>
        <p:txBody>
          <a:bodyPr vert="horz" lIns="59317" tIns="29659" rIns="59317" bIns="29659" rtlCol="0"/>
          <a:lstStyle>
            <a:lvl1pPr algn="r">
              <a:defRPr sz="800"/>
            </a:lvl1pPr>
          </a:lstStyle>
          <a:p>
            <a:fld id="{4C0263EB-46F8-B549-B169-5F13343CF4F4}" type="datetimeFigureOut">
              <a:rPr lang="en-US" smtClean="0"/>
              <a:t>7/10/2026</a:t>
            </a:fld>
            <a:endParaRPr lang="en-US"/>
          </a:p>
        </p:txBody>
      </p:sp>
      <p:sp>
        <p:nvSpPr>
          <p:cNvPr id="4" name="Slide Image Placeholder 3"/>
          <p:cNvSpPr>
            <a:spLocks noGrp="1" noRot="1" noChangeAspect="1"/>
          </p:cNvSpPr>
          <p:nvPr>
            <p:ph type="sldImg" idx="2"/>
          </p:nvPr>
        </p:nvSpPr>
        <p:spPr>
          <a:xfrm>
            <a:off x="2219325" y="1243013"/>
            <a:ext cx="2370138" cy="3354387"/>
          </a:xfrm>
          <a:prstGeom prst="rect">
            <a:avLst/>
          </a:prstGeom>
          <a:noFill/>
          <a:ln w="12700">
            <a:solidFill>
              <a:prstClr val="black"/>
            </a:solidFill>
          </a:ln>
        </p:spPr>
        <p:txBody>
          <a:bodyPr vert="horz" lIns="59317" tIns="29659" rIns="59317" bIns="29659" rtlCol="0" anchor="ctr"/>
          <a:lstStyle/>
          <a:p>
            <a:endParaRPr lang="en-US"/>
          </a:p>
        </p:txBody>
      </p:sp>
      <p:sp>
        <p:nvSpPr>
          <p:cNvPr id="5" name="Notes Placeholder 4"/>
          <p:cNvSpPr>
            <a:spLocks noGrp="1"/>
          </p:cNvSpPr>
          <p:nvPr>
            <p:ph type="body" sz="quarter" idx="3"/>
          </p:nvPr>
        </p:nvSpPr>
        <p:spPr>
          <a:xfrm>
            <a:off x="681283" y="4783706"/>
            <a:ext cx="5446222" cy="3914604"/>
          </a:xfrm>
          <a:prstGeom prst="rect">
            <a:avLst/>
          </a:prstGeom>
        </p:spPr>
        <p:txBody>
          <a:bodyPr vert="horz" lIns="59317" tIns="29659" rIns="59317" bIns="29659"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42210"/>
            <a:ext cx="2950543" cy="498716"/>
          </a:xfrm>
          <a:prstGeom prst="rect">
            <a:avLst/>
          </a:prstGeom>
        </p:spPr>
        <p:txBody>
          <a:bodyPr vert="horz" lIns="59317" tIns="29659" rIns="59317" bIns="29659" rtlCol="0" anchor="b"/>
          <a:lstStyle>
            <a:lvl1pPr algn="l">
              <a:defRPr sz="800"/>
            </a:lvl1pPr>
          </a:lstStyle>
          <a:p>
            <a:endParaRPr lang="en-US"/>
          </a:p>
        </p:txBody>
      </p:sp>
      <p:sp>
        <p:nvSpPr>
          <p:cNvPr id="7" name="Slide Number Placeholder 6"/>
          <p:cNvSpPr>
            <a:spLocks noGrp="1"/>
          </p:cNvSpPr>
          <p:nvPr>
            <p:ph type="sldNum" sz="quarter" idx="5"/>
          </p:nvPr>
        </p:nvSpPr>
        <p:spPr>
          <a:xfrm>
            <a:off x="3857236" y="9442210"/>
            <a:ext cx="2949531" cy="498716"/>
          </a:xfrm>
          <a:prstGeom prst="rect">
            <a:avLst/>
          </a:prstGeom>
        </p:spPr>
        <p:txBody>
          <a:bodyPr vert="horz" lIns="59317" tIns="29659" rIns="59317" bIns="29659" rtlCol="0" anchor="b"/>
          <a:lstStyle>
            <a:lvl1pPr algn="r">
              <a:defRPr sz="800"/>
            </a:lvl1pPr>
          </a:lstStyle>
          <a:p>
            <a:fld id="{04CE63C1-2615-F445-811A-3ECD9E63F41B}" type="slidenum">
              <a:rPr lang="en-US" smtClean="0"/>
              <a:t>‹#›</a:t>
            </a:fld>
            <a:endParaRPr lang="en-US"/>
          </a:p>
        </p:txBody>
      </p:sp>
    </p:spTree>
    <p:extLst>
      <p:ext uri="{BB962C8B-B14F-4D97-AF65-F5344CB8AC3E}">
        <p14:creationId xmlns:p14="http://schemas.microsoft.com/office/powerpoint/2010/main" val="2441458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33463" y="1243013"/>
            <a:ext cx="4741862" cy="33543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4CE63C1-2615-F445-811A-3ECD9E63F41B}" type="slidenum">
              <a:rPr lang="en-US" smtClean="0"/>
              <a:t>1</a:t>
            </a:fld>
            <a:endParaRPr lang="en-US"/>
          </a:p>
        </p:txBody>
      </p:sp>
    </p:spTree>
    <p:extLst>
      <p:ext uri="{BB962C8B-B14F-4D97-AF65-F5344CB8AC3E}">
        <p14:creationId xmlns:p14="http://schemas.microsoft.com/office/powerpoint/2010/main" val="83332346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2.jp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2.jp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jpg"/><Relationship Id="rId13" Type="http://schemas.openxmlformats.org/officeDocument/2006/relationships/image" Target="../media/image12.jp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jpg"/><Relationship Id="rId4" Type="http://schemas.openxmlformats.org/officeDocument/2006/relationships/image" Target="../media/image3.jpg"/><Relationship Id="rId9" Type="http://schemas.openxmlformats.org/officeDocument/2006/relationships/image" Target="../media/image8.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Year group 7-9">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428096F0-A236-F042-A955-F91E8CA8F893}"/>
              </a:ext>
            </a:extLst>
          </p:cNvPr>
          <p:cNvSpPr txBox="1"/>
          <p:nvPr userDrawn="1"/>
        </p:nvSpPr>
        <p:spPr>
          <a:xfrm>
            <a:off x="6954290" y="14093721"/>
            <a:ext cx="3370579" cy="441176"/>
          </a:xfrm>
          <a:prstGeom prst="rect">
            <a:avLst/>
          </a:prstGeom>
        </p:spPr>
        <p:txBody>
          <a:bodyPr vert="horz" wrap="square" lIns="0" tIns="43180" rIns="0" bIns="0" rtlCol="0">
            <a:spAutoFit/>
          </a:bodyPr>
          <a:lstStyle/>
          <a:p>
            <a:pPr marL="12700" marR="5080">
              <a:lnSpc>
                <a:spcPts val="2200"/>
              </a:lnSpc>
              <a:spcBef>
                <a:spcPts val="340"/>
              </a:spcBef>
            </a:pPr>
            <a:r>
              <a:rPr sz="2000" b="1" spc="-5" dirty="0">
                <a:solidFill>
                  <a:srgbClr val="00A8A8"/>
                </a:solidFill>
                <a:latin typeface="Lato"/>
                <a:cs typeface="Lato"/>
              </a:rPr>
              <a:t>Inspiring and preparing</a:t>
            </a:r>
            <a:r>
              <a:rPr sz="2000" b="1" spc="-75" dirty="0">
                <a:solidFill>
                  <a:srgbClr val="00A8A8"/>
                </a:solidFill>
                <a:latin typeface="Lato"/>
                <a:cs typeface="Lato"/>
              </a:rPr>
              <a:t> </a:t>
            </a:r>
            <a:r>
              <a:rPr sz="2000" b="1" spc="-15" dirty="0">
                <a:solidFill>
                  <a:srgbClr val="00A8A8"/>
                </a:solidFill>
                <a:latin typeface="Lato"/>
                <a:cs typeface="Lato"/>
              </a:rPr>
              <a:t>young  </a:t>
            </a:r>
            <a:r>
              <a:rPr sz="2000" b="1" dirty="0">
                <a:solidFill>
                  <a:srgbClr val="00A8A8"/>
                </a:solidFill>
                <a:latin typeface="Lato"/>
                <a:cs typeface="Lato"/>
              </a:rPr>
              <a:t>people </a:t>
            </a:r>
            <a:r>
              <a:rPr sz="2000" b="1" spc="-10" dirty="0">
                <a:solidFill>
                  <a:srgbClr val="00A8A8"/>
                </a:solidFill>
                <a:latin typeface="Lato"/>
                <a:cs typeface="Lato"/>
              </a:rPr>
              <a:t>for </a:t>
            </a:r>
            <a:r>
              <a:rPr sz="2000" b="1" dirty="0">
                <a:solidFill>
                  <a:srgbClr val="00A8A8"/>
                </a:solidFill>
                <a:latin typeface="Lato"/>
                <a:cs typeface="Lato"/>
              </a:rPr>
              <a:t>the </a:t>
            </a:r>
            <a:r>
              <a:rPr sz="2000" b="1" spc="-10" dirty="0">
                <a:solidFill>
                  <a:srgbClr val="00A8A8"/>
                </a:solidFill>
                <a:latin typeface="Lato"/>
                <a:cs typeface="Lato"/>
              </a:rPr>
              <a:t>world </a:t>
            </a:r>
            <a:r>
              <a:rPr sz="2000" b="1" spc="-15" dirty="0">
                <a:solidFill>
                  <a:srgbClr val="00A8A8"/>
                </a:solidFill>
                <a:latin typeface="Lato"/>
                <a:cs typeface="Lato"/>
              </a:rPr>
              <a:t>of</a:t>
            </a:r>
            <a:r>
              <a:rPr sz="2000" b="1" spc="-215" dirty="0">
                <a:solidFill>
                  <a:srgbClr val="00A8A8"/>
                </a:solidFill>
                <a:latin typeface="Lato"/>
                <a:cs typeface="Lato"/>
              </a:rPr>
              <a:t> </a:t>
            </a:r>
            <a:r>
              <a:rPr sz="2000" b="1" spc="-10" dirty="0">
                <a:solidFill>
                  <a:srgbClr val="00A8A8"/>
                </a:solidFill>
                <a:latin typeface="Lato"/>
                <a:cs typeface="Lato"/>
              </a:rPr>
              <a:t>work.</a:t>
            </a:r>
            <a:endParaRPr sz="2000">
              <a:latin typeface="Lato"/>
              <a:cs typeface="Lato"/>
            </a:endParaRPr>
          </a:p>
        </p:txBody>
      </p:sp>
      <p:sp>
        <p:nvSpPr>
          <p:cNvPr id="6" name="object 3">
            <a:extLst>
              <a:ext uri="{FF2B5EF4-FFF2-40B4-BE49-F238E27FC236}">
                <a16:creationId xmlns:a16="http://schemas.microsoft.com/office/drawing/2014/main" id="{8DDACBDB-6D4B-7E46-92A1-D678733C5166}"/>
              </a:ext>
            </a:extLst>
          </p:cNvPr>
          <p:cNvSpPr/>
          <p:nvPr userDrawn="1"/>
        </p:nvSpPr>
        <p:spPr>
          <a:xfrm>
            <a:off x="7994519" y="457184"/>
            <a:ext cx="2119366" cy="859603"/>
          </a:xfrm>
          <a:prstGeom prst="rect">
            <a:avLst/>
          </a:prstGeom>
          <a:blipFill>
            <a:blip r:embed="rId2" cstate="print"/>
            <a:stretch>
              <a:fillRect/>
            </a:stretch>
          </a:blipFill>
        </p:spPr>
        <p:txBody>
          <a:bodyPr wrap="square" lIns="0" tIns="0" rIns="0" bIns="0" rtlCol="0"/>
          <a:lstStyle/>
          <a:p>
            <a:endParaRPr/>
          </a:p>
        </p:txBody>
      </p:sp>
      <p:sp>
        <p:nvSpPr>
          <p:cNvPr id="8" name="object 5">
            <a:extLst>
              <a:ext uri="{FF2B5EF4-FFF2-40B4-BE49-F238E27FC236}">
                <a16:creationId xmlns:a16="http://schemas.microsoft.com/office/drawing/2014/main" id="{E7924D7A-B8F8-254B-817B-278BAACD5E40}"/>
              </a:ext>
            </a:extLst>
          </p:cNvPr>
          <p:cNvSpPr txBox="1"/>
          <p:nvPr userDrawn="1"/>
        </p:nvSpPr>
        <p:spPr>
          <a:xfrm>
            <a:off x="615999" y="1681312"/>
            <a:ext cx="4676775" cy="248266"/>
          </a:xfrm>
          <a:prstGeom prst="rect">
            <a:avLst/>
          </a:prstGeom>
        </p:spPr>
        <p:txBody>
          <a:bodyPr vert="horz" wrap="square" lIns="0" tIns="134620" rIns="0" bIns="0" rtlCol="0">
            <a:spAutoFit/>
          </a:bodyPr>
          <a:lstStyle/>
          <a:p>
            <a:pPr marL="12700" algn="just">
              <a:lnSpc>
                <a:spcPct val="100000"/>
              </a:lnSpc>
              <a:spcBef>
                <a:spcPts val="1060"/>
              </a:spcBef>
            </a:pPr>
            <a:r>
              <a:rPr sz="1400" b="1" spc="-5" dirty="0">
                <a:solidFill>
                  <a:srgbClr val="00A8A8"/>
                </a:solidFill>
                <a:latin typeface="Lato"/>
                <a:cs typeface="Lato"/>
              </a:rPr>
              <a:t>Vision</a:t>
            </a:r>
            <a:r>
              <a:rPr sz="1400" b="1" spc="-10" dirty="0">
                <a:solidFill>
                  <a:srgbClr val="00A8A8"/>
                </a:solidFill>
                <a:latin typeface="Lato"/>
                <a:cs typeface="Lato"/>
              </a:rPr>
              <a:t> Statement</a:t>
            </a:r>
            <a:endParaRPr sz="1400" dirty="0">
              <a:latin typeface="Lato"/>
              <a:cs typeface="Lato"/>
            </a:endParaRPr>
          </a:p>
        </p:txBody>
      </p:sp>
      <p:sp>
        <p:nvSpPr>
          <p:cNvPr id="9" name="object 6">
            <a:extLst>
              <a:ext uri="{FF2B5EF4-FFF2-40B4-BE49-F238E27FC236}">
                <a16:creationId xmlns:a16="http://schemas.microsoft.com/office/drawing/2014/main" id="{5F2FBBE9-386E-404A-A160-83460E8DA111}"/>
              </a:ext>
            </a:extLst>
          </p:cNvPr>
          <p:cNvSpPr/>
          <p:nvPr userDrawn="1"/>
        </p:nvSpPr>
        <p:spPr>
          <a:xfrm>
            <a:off x="488950"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10" name="object 7">
            <a:extLst>
              <a:ext uri="{FF2B5EF4-FFF2-40B4-BE49-F238E27FC236}">
                <a16:creationId xmlns:a16="http://schemas.microsoft.com/office/drawing/2014/main" id="{E3FF1E5F-EA17-674F-B636-6F36327B8D6B}"/>
              </a:ext>
            </a:extLst>
          </p:cNvPr>
          <p:cNvSpPr/>
          <p:nvPr userDrawn="1"/>
        </p:nvSpPr>
        <p:spPr>
          <a:xfrm>
            <a:off x="708113" y="2878898"/>
            <a:ext cx="4638675" cy="0"/>
          </a:xfrm>
          <a:custGeom>
            <a:avLst/>
            <a:gdLst/>
            <a:ahLst/>
            <a:cxnLst/>
            <a:rect l="l" t="t" r="r" b="b"/>
            <a:pathLst>
              <a:path w="4638675">
                <a:moveTo>
                  <a:pt x="0" y="0"/>
                </a:moveTo>
                <a:lnTo>
                  <a:pt x="4638294" y="0"/>
                </a:lnTo>
              </a:path>
            </a:pathLst>
          </a:custGeom>
          <a:ln w="63500">
            <a:solidFill>
              <a:srgbClr val="FFFFFF"/>
            </a:solidFill>
            <a:prstDash val="lgDash"/>
          </a:ln>
        </p:spPr>
        <p:txBody>
          <a:bodyPr wrap="square" lIns="0" tIns="0" rIns="0" bIns="0" rtlCol="0"/>
          <a:lstStyle/>
          <a:p>
            <a:endParaRPr/>
          </a:p>
        </p:txBody>
      </p:sp>
      <p:sp>
        <p:nvSpPr>
          <p:cNvPr id="11" name="object 8">
            <a:extLst>
              <a:ext uri="{FF2B5EF4-FFF2-40B4-BE49-F238E27FC236}">
                <a16:creationId xmlns:a16="http://schemas.microsoft.com/office/drawing/2014/main" id="{458B1C4B-4686-8D4C-9C4A-A7127A9AF675}"/>
              </a:ext>
            </a:extLst>
          </p:cNvPr>
          <p:cNvSpPr/>
          <p:nvPr userDrawn="1"/>
        </p:nvSpPr>
        <p:spPr>
          <a:xfrm>
            <a:off x="5503104"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12" name="object 9">
            <a:extLst>
              <a:ext uri="{FF2B5EF4-FFF2-40B4-BE49-F238E27FC236}">
                <a16:creationId xmlns:a16="http://schemas.microsoft.com/office/drawing/2014/main" id="{000C49C9-5A8D-A34D-A97C-BE2A2064162F}"/>
              </a:ext>
            </a:extLst>
          </p:cNvPr>
          <p:cNvSpPr/>
          <p:nvPr userDrawn="1"/>
        </p:nvSpPr>
        <p:spPr>
          <a:xfrm>
            <a:off x="645646" y="1711072"/>
            <a:ext cx="4638675" cy="0"/>
          </a:xfrm>
          <a:custGeom>
            <a:avLst/>
            <a:gdLst/>
            <a:ahLst/>
            <a:cxnLst/>
            <a:rect l="l" t="t" r="r" b="b"/>
            <a:pathLst>
              <a:path w="4638675">
                <a:moveTo>
                  <a:pt x="4638294" y="0"/>
                </a:moveTo>
                <a:lnTo>
                  <a:pt x="0" y="0"/>
                </a:lnTo>
              </a:path>
            </a:pathLst>
          </a:custGeom>
          <a:ln w="63500">
            <a:solidFill>
              <a:srgbClr val="FFFFFF"/>
            </a:solidFill>
            <a:prstDash val="lgDash"/>
          </a:ln>
        </p:spPr>
        <p:txBody>
          <a:bodyPr wrap="square" lIns="0" tIns="0" rIns="0" bIns="0" rtlCol="0"/>
          <a:lstStyle/>
          <a:p>
            <a:endParaRPr/>
          </a:p>
        </p:txBody>
      </p:sp>
      <p:sp>
        <p:nvSpPr>
          <p:cNvPr id="13" name="object 10">
            <a:extLst>
              <a:ext uri="{FF2B5EF4-FFF2-40B4-BE49-F238E27FC236}">
                <a16:creationId xmlns:a16="http://schemas.microsoft.com/office/drawing/2014/main" id="{7670E8E9-DAC9-3145-A679-6897061A7D8D}"/>
              </a:ext>
            </a:extLst>
          </p:cNvPr>
          <p:cNvSpPr/>
          <p:nvPr userDrawn="1"/>
        </p:nvSpPr>
        <p:spPr>
          <a:xfrm>
            <a:off x="488950" y="2790035"/>
            <a:ext cx="94615" cy="88900"/>
          </a:xfrm>
          <a:custGeom>
            <a:avLst/>
            <a:gdLst/>
            <a:ahLst/>
            <a:cxnLst/>
            <a:rect l="l" t="t" r="r" b="b"/>
            <a:pathLst>
              <a:path w="94615" h="88900">
                <a:moveTo>
                  <a:pt x="0" y="0"/>
                </a:moveTo>
                <a:lnTo>
                  <a:pt x="0" y="88861"/>
                </a:lnTo>
                <a:lnTo>
                  <a:pt x="94221" y="88861"/>
                </a:lnTo>
              </a:path>
            </a:pathLst>
          </a:custGeom>
          <a:ln w="63500">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E26E02A2-F3E4-EE4B-AB62-C1E87863D051}"/>
              </a:ext>
            </a:extLst>
          </p:cNvPr>
          <p:cNvSpPr/>
          <p:nvPr userDrawn="1"/>
        </p:nvSpPr>
        <p:spPr>
          <a:xfrm>
            <a:off x="5408879" y="2790035"/>
            <a:ext cx="94615" cy="88900"/>
          </a:xfrm>
          <a:custGeom>
            <a:avLst/>
            <a:gdLst/>
            <a:ahLst/>
            <a:cxnLst/>
            <a:rect l="l" t="t" r="r" b="b"/>
            <a:pathLst>
              <a:path w="94614" h="88900">
                <a:moveTo>
                  <a:pt x="0" y="88861"/>
                </a:moveTo>
                <a:lnTo>
                  <a:pt x="94221" y="88861"/>
                </a:lnTo>
                <a:lnTo>
                  <a:pt x="94221" y="0"/>
                </a:lnTo>
              </a:path>
            </a:pathLst>
          </a:custGeom>
          <a:ln w="63500">
            <a:solidFill>
              <a:srgbClr val="FFFFFF"/>
            </a:solidFill>
          </a:ln>
        </p:spPr>
        <p:txBody>
          <a:bodyPr wrap="square" lIns="0" tIns="0" rIns="0" bIns="0" rtlCol="0"/>
          <a:lstStyle/>
          <a:p>
            <a:endParaRPr/>
          </a:p>
        </p:txBody>
      </p:sp>
      <p:sp>
        <p:nvSpPr>
          <p:cNvPr id="15" name="object 12">
            <a:extLst>
              <a:ext uri="{FF2B5EF4-FFF2-40B4-BE49-F238E27FC236}">
                <a16:creationId xmlns:a16="http://schemas.microsoft.com/office/drawing/2014/main" id="{CD2B2700-CEA8-B84C-8B04-80664C4527BD}"/>
              </a:ext>
            </a:extLst>
          </p:cNvPr>
          <p:cNvSpPr/>
          <p:nvPr userDrawn="1"/>
        </p:nvSpPr>
        <p:spPr>
          <a:xfrm>
            <a:off x="5408879" y="1711069"/>
            <a:ext cx="94615" cy="88900"/>
          </a:xfrm>
          <a:custGeom>
            <a:avLst/>
            <a:gdLst/>
            <a:ahLst/>
            <a:cxnLst/>
            <a:rect l="l" t="t" r="r" b="b"/>
            <a:pathLst>
              <a:path w="94614" h="88900">
                <a:moveTo>
                  <a:pt x="94221" y="88861"/>
                </a:moveTo>
                <a:lnTo>
                  <a:pt x="94221" y="0"/>
                </a:lnTo>
                <a:lnTo>
                  <a:pt x="0" y="0"/>
                </a:lnTo>
              </a:path>
            </a:pathLst>
          </a:custGeom>
          <a:ln w="63500">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09C6D168-F1B0-F543-8DA3-38535AACFF5B}"/>
              </a:ext>
            </a:extLst>
          </p:cNvPr>
          <p:cNvSpPr/>
          <p:nvPr userDrawn="1"/>
        </p:nvSpPr>
        <p:spPr>
          <a:xfrm>
            <a:off x="488950" y="1711069"/>
            <a:ext cx="94615" cy="88900"/>
          </a:xfrm>
          <a:custGeom>
            <a:avLst/>
            <a:gdLst/>
            <a:ahLst/>
            <a:cxnLst/>
            <a:rect l="l" t="t" r="r" b="b"/>
            <a:pathLst>
              <a:path w="94615" h="88900">
                <a:moveTo>
                  <a:pt x="94221" y="0"/>
                </a:moveTo>
                <a:lnTo>
                  <a:pt x="0" y="0"/>
                </a:lnTo>
                <a:lnTo>
                  <a:pt x="0" y="88861"/>
                </a:lnTo>
              </a:path>
            </a:pathLst>
          </a:custGeom>
          <a:ln w="63500">
            <a:solidFill>
              <a:srgbClr val="FFFFFF"/>
            </a:solidFill>
          </a:ln>
        </p:spPr>
        <p:txBody>
          <a:bodyPr wrap="square" lIns="0" tIns="0" rIns="0" bIns="0" rtlCol="0"/>
          <a:lstStyle/>
          <a:p>
            <a:endParaRPr/>
          </a:p>
        </p:txBody>
      </p:sp>
      <p:sp>
        <p:nvSpPr>
          <p:cNvPr id="17" name="object 14">
            <a:extLst>
              <a:ext uri="{FF2B5EF4-FFF2-40B4-BE49-F238E27FC236}">
                <a16:creationId xmlns:a16="http://schemas.microsoft.com/office/drawing/2014/main" id="{7ACB79AF-354E-4247-A9A6-AAC2012E1987}"/>
              </a:ext>
            </a:extLst>
          </p:cNvPr>
          <p:cNvSpPr txBox="1"/>
          <p:nvPr userDrawn="1"/>
        </p:nvSpPr>
        <p:spPr>
          <a:xfrm>
            <a:off x="6743827" y="3120520"/>
            <a:ext cx="3948429" cy="226492"/>
          </a:xfrm>
          <a:prstGeom prst="rect">
            <a:avLst/>
          </a:prstGeom>
        </p:spPr>
        <p:txBody>
          <a:bodyPr vert="horz" wrap="square" lIns="0" tIns="12700" rIns="0" bIns="0" rtlCol="0">
            <a:spAutoFit/>
          </a:bodyPr>
          <a:lstStyle/>
          <a:p>
            <a:pPr marL="270510">
              <a:lnSpc>
                <a:spcPct val="100000"/>
              </a:lnSpc>
              <a:spcBef>
                <a:spcPts val="100"/>
              </a:spcBef>
            </a:pPr>
            <a:r>
              <a:rPr sz="2000" b="1" spc="-25" dirty="0">
                <a:solidFill>
                  <a:srgbClr val="FFFFFF"/>
                </a:solidFill>
                <a:latin typeface="Lato"/>
                <a:cs typeface="Lato"/>
              </a:rPr>
              <a:t>Key </a:t>
            </a:r>
            <a:r>
              <a:rPr sz="2000" b="1" dirty="0">
                <a:solidFill>
                  <a:srgbClr val="FFFFFF"/>
                </a:solidFill>
                <a:latin typeface="Lato"/>
                <a:cs typeface="Lato"/>
              </a:rPr>
              <a:t>Events </a:t>
            </a:r>
            <a:r>
              <a:rPr sz="2000" b="1" spc="10" dirty="0">
                <a:solidFill>
                  <a:srgbClr val="FFFFFF"/>
                </a:solidFill>
                <a:latin typeface="Lato"/>
                <a:cs typeface="Lato"/>
              </a:rPr>
              <a:t>and</a:t>
            </a:r>
            <a:r>
              <a:rPr sz="2000" b="1" spc="75" dirty="0">
                <a:solidFill>
                  <a:srgbClr val="FFFFFF"/>
                </a:solidFill>
                <a:latin typeface="Lato"/>
                <a:cs typeface="Lato"/>
              </a:rPr>
              <a:t> </a:t>
            </a:r>
            <a:r>
              <a:rPr sz="2000" b="1" spc="15" dirty="0">
                <a:solidFill>
                  <a:srgbClr val="FFFFFF"/>
                </a:solidFill>
                <a:latin typeface="Lato"/>
                <a:cs typeface="Lato"/>
              </a:rPr>
              <a:t>Experiences</a:t>
            </a:r>
            <a:endParaRPr sz="2000">
              <a:latin typeface="Lato"/>
              <a:cs typeface="Lato"/>
            </a:endParaRPr>
          </a:p>
        </p:txBody>
      </p:sp>
      <p:sp>
        <p:nvSpPr>
          <p:cNvPr id="18" name="object 15">
            <a:extLst>
              <a:ext uri="{FF2B5EF4-FFF2-40B4-BE49-F238E27FC236}">
                <a16:creationId xmlns:a16="http://schemas.microsoft.com/office/drawing/2014/main" id="{47761EC7-FF61-124A-8F2D-F7976065E936}"/>
              </a:ext>
            </a:extLst>
          </p:cNvPr>
          <p:cNvSpPr txBox="1"/>
          <p:nvPr userDrawn="1"/>
        </p:nvSpPr>
        <p:spPr>
          <a:xfrm>
            <a:off x="0" y="3099184"/>
            <a:ext cx="6579870" cy="226492"/>
          </a:xfrm>
          <a:prstGeom prst="rect">
            <a:avLst/>
          </a:prstGeom>
        </p:spPr>
        <p:txBody>
          <a:bodyPr vert="horz" wrap="square" lIns="0" tIns="12700" rIns="0" bIns="0" rtlCol="0">
            <a:spAutoFit/>
          </a:bodyPr>
          <a:lstStyle/>
          <a:p>
            <a:pPr marL="457200">
              <a:lnSpc>
                <a:spcPct val="100000"/>
              </a:lnSpc>
              <a:spcBef>
                <a:spcPts val="100"/>
              </a:spcBef>
            </a:pPr>
            <a:r>
              <a:rPr sz="2000" b="1" spc="10" dirty="0">
                <a:solidFill>
                  <a:srgbClr val="FFFFFF"/>
                </a:solidFill>
                <a:latin typeface="Lato"/>
                <a:cs typeface="Lato"/>
              </a:rPr>
              <a:t>Milestones and Learning</a:t>
            </a:r>
            <a:r>
              <a:rPr sz="2000" b="1" spc="85" dirty="0">
                <a:solidFill>
                  <a:srgbClr val="FFFFFF"/>
                </a:solidFill>
                <a:latin typeface="Lato"/>
                <a:cs typeface="Lato"/>
              </a:rPr>
              <a:t> </a:t>
            </a:r>
            <a:r>
              <a:rPr sz="2000" b="1" spc="10" dirty="0">
                <a:solidFill>
                  <a:srgbClr val="FFFFFF"/>
                </a:solidFill>
                <a:latin typeface="Lato"/>
                <a:cs typeface="Lato"/>
              </a:rPr>
              <a:t>Outcomes</a:t>
            </a:r>
            <a:endParaRPr sz="2000" dirty="0">
              <a:latin typeface="Lato"/>
              <a:cs typeface="Lato"/>
            </a:endParaRPr>
          </a:p>
        </p:txBody>
      </p:sp>
      <p:sp>
        <p:nvSpPr>
          <p:cNvPr id="29" name="object 26">
            <a:extLst>
              <a:ext uri="{FF2B5EF4-FFF2-40B4-BE49-F238E27FC236}">
                <a16:creationId xmlns:a16="http://schemas.microsoft.com/office/drawing/2014/main" id="{1A0E5446-9813-E845-9137-779166FD706C}"/>
              </a:ext>
            </a:extLst>
          </p:cNvPr>
          <p:cNvSpPr txBox="1"/>
          <p:nvPr userDrawn="1"/>
        </p:nvSpPr>
        <p:spPr>
          <a:xfrm>
            <a:off x="7701982" y="1803449"/>
            <a:ext cx="889635" cy="654558"/>
          </a:xfrm>
          <a:prstGeom prst="rect">
            <a:avLst/>
          </a:prstGeom>
        </p:spPr>
        <p:txBody>
          <a:bodyPr vert="horz" wrap="square" lIns="0" tIns="12700" rIns="0" bIns="0" rtlCol="0">
            <a:spAutoFit/>
          </a:bodyPr>
          <a:lstStyle/>
          <a:p>
            <a:pPr marL="12700">
              <a:lnSpc>
                <a:spcPct val="100000"/>
              </a:lnSpc>
              <a:spcBef>
                <a:spcPts val="100"/>
              </a:spcBef>
            </a:pPr>
            <a:r>
              <a:rPr sz="1400" b="1" spc="-5" dirty="0">
                <a:solidFill>
                  <a:srgbClr val="00A8A8"/>
                </a:solidFill>
                <a:latin typeface="Lato"/>
                <a:cs typeface="Lato"/>
              </a:rPr>
              <a:t>Contact:</a:t>
            </a:r>
            <a:endParaRPr sz="1400">
              <a:latin typeface="Lato"/>
              <a:cs typeface="Lato"/>
            </a:endParaRPr>
          </a:p>
          <a:p>
            <a:pPr marL="12700" marR="5080">
              <a:lnSpc>
                <a:spcPct val="174700"/>
              </a:lnSpc>
            </a:pPr>
            <a:r>
              <a:rPr sz="1400" b="1" spc="-10" dirty="0">
                <a:solidFill>
                  <a:srgbClr val="00A8A8"/>
                </a:solidFill>
                <a:latin typeface="Lato"/>
                <a:cs typeface="Lato"/>
              </a:rPr>
              <a:t>Email:  </a:t>
            </a:r>
            <a:r>
              <a:rPr sz="1400" b="1" spc="-170" dirty="0">
                <a:solidFill>
                  <a:srgbClr val="00A8A8"/>
                </a:solidFill>
                <a:latin typeface="Lato"/>
                <a:cs typeface="Lato"/>
              </a:rPr>
              <a:t>T</a:t>
            </a:r>
            <a:r>
              <a:rPr sz="1400" b="1" dirty="0">
                <a:solidFill>
                  <a:srgbClr val="00A8A8"/>
                </a:solidFill>
                <a:latin typeface="Lato"/>
                <a:cs typeface="Lato"/>
              </a:rPr>
              <a:t>elephone:</a:t>
            </a:r>
            <a:endParaRPr sz="1400">
              <a:latin typeface="Lato"/>
              <a:cs typeface="Lato"/>
            </a:endParaRPr>
          </a:p>
        </p:txBody>
      </p:sp>
      <p:sp>
        <p:nvSpPr>
          <p:cNvPr id="30" name="object 27">
            <a:extLst>
              <a:ext uri="{FF2B5EF4-FFF2-40B4-BE49-F238E27FC236}">
                <a16:creationId xmlns:a16="http://schemas.microsoft.com/office/drawing/2014/main" id="{0AB46DDF-55E9-9A4D-9BA7-0A9A3395099D}"/>
              </a:ext>
            </a:extLst>
          </p:cNvPr>
          <p:cNvSpPr/>
          <p:nvPr userDrawn="1"/>
        </p:nvSpPr>
        <p:spPr>
          <a:xfrm>
            <a:off x="7574932"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31" name="object 28">
            <a:extLst>
              <a:ext uri="{FF2B5EF4-FFF2-40B4-BE49-F238E27FC236}">
                <a16:creationId xmlns:a16="http://schemas.microsoft.com/office/drawing/2014/main" id="{0F7521D8-CA1F-B044-ACDE-F84E803FF8D6}"/>
              </a:ext>
            </a:extLst>
          </p:cNvPr>
          <p:cNvSpPr/>
          <p:nvPr userDrawn="1"/>
        </p:nvSpPr>
        <p:spPr>
          <a:xfrm>
            <a:off x="7805442" y="2878900"/>
            <a:ext cx="2233930" cy="0"/>
          </a:xfrm>
          <a:custGeom>
            <a:avLst/>
            <a:gdLst/>
            <a:ahLst/>
            <a:cxnLst/>
            <a:rect l="l" t="t" r="r" b="b"/>
            <a:pathLst>
              <a:path w="2233929">
                <a:moveTo>
                  <a:pt x="0" y="0"/>
                </a:moveTo>
                <a:lnTo>
                  <a:pt x="2233345" y="0"/>
                </a:lnTo>
              </a:path>
            </a:pathLst>
          </a:custGeom>
          <a:ln w="63500">
            <a:solidFill>
              <a:srgbClr val="FFFFFF"/>
            </a:solidFill>
            <a:prstDash val="lgDash"/>
          </a:ln>
        </p:spPr>
        <p:txBody>
          <a:bodyPr wrap="square" lIns="0" tIns="0" rIns="0" bIns="0" rtlCol="0"/>
          <a:lstStyle/>
          <a:p>
            <a:endParaRPr/>
          </a:p>
        </p:txBody>
      </p:sp>
      <p:sp>
        <p:nvSpPr>
          <p:cNvPr id="32" name="object 29">
            <a:extLst>
              <a:ext uri="{FF2B5EF4-FFF2-40B4-BE49-F238E27FC236}">
                <a16:creationId xmlns:a16="http://schemas.microsoft.com/office/drawing/2014/main" id="{F9DF9EC5-765B-8B4C-BB4E-837A951A0061}"/>
              </a:ext>
            </a:extLst>
          </p:cNvPr>
          <p:cNvSpPr/>
          <p:nvPr userDrawn="1"/>
        </p:nvSpPr>
        <p:spPr>
          <a:xfrm>
            <a:off x="10203050"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33" name="object 30">
            <a:extLst>
              <a:ext uri="{FF2B5EF4-FFF2-40B4-BE49-F238E27FC236}">
                <a16:creationId xmlns:a16="http://schemas.microsoft.com/office/drawing/2014/main" id="{914C3517-02D7-1341-9FA3-B04AD04528E7}"/>
              </a:ext>
            </a:extLst>
          </p:cNvPr>
          <p:cNvSpPr/>
          <p:nvPr userDrawn="1"/>
        </p:nvSpPr>
        <p:spPr>
          <a:xfrm>
            <a:off x="7739193" y="1711072"/>
            <a:ext cx="2233930" cy="0"/>
          </a:xfrm>
          <a:custGeom>
            <a:avLst/>
            <a:gdLst/>
            <a:ahLst/>
            <a:cxnLst/>
            <a:rect l="l" t="t" r="r" b="b"/>
            <a:pathLst>
              <a:path w="2233929">
                <a:moveTo>
                  <a:pt x="2233345" y="0"/>
                </a:moveTo>
                <a:lnTo>
                  <a:pt x="0" y="0"/>
                </a:lnTo>
              </a:path>
            </a:pathLst>
          </a:custGeom>
          <a:ln w="63500">
            <a:solidFill>
              <a:srgbClr val="FFFFFF"/>
            </a:solidFill>
            <a:prstDash val="lgDash"/>
          </a:ln>
        </p:spPr>
        <p:txBody>
          <a:bodyPr wrap="square" lIns="0" tIns="0" rIns="0" bIns="0" rtlCol="0"/>
          <a:lstStyle/>
          <a:p>
            <a:endParaRPr/>
          </a:p>
        </p:txBody>
      </p:sp>
      <p:sp>
        <p:nvSpPr>
          <p:cNvPr id="34" name="object 31">
            <a:extLst>
              <a:ext uri="{FF2B5EF4-FFF2-40B4-BE49-F238E27FC236}">
                <a16:creationId xmlns:a16="http://schemas.microsoft.com/office/drawing/2014/main" id="{52DA543E-D60B-8244-8363-3DE2EEB3267E}"/>
              </a:ext>
            </a:extLst>
          </p:cNvPr>
          <p:cNvSpPr/>
          <p:nvPr userDrawn="1"/>
        </p:nvSpPr>
        <p:spPr>
          <a:xfrm>
            <a:off x="7574932" y="2790035"/>
            <a:ext cx="98425" cy="88900"/>
          </a:xfrm>
          <a:custGeom>
            <a:avLst/>
            <a:gdLst/>
            <a:ahLst/>
            <a:cxnLst/>
            <a:rect l="l" t="t" r="r" b="b"/>
            <a:pathLst>
              <a:path w="98425" h="88900">
                <a:moveTo>
                  <a:pt x="0" y="0"/>
                </a:moveTo>
                <a:lnTo>
                  <a:pt x="0" y="88861"/>
                </a:lnTo>
                <a:lnTo>
                  <a:pt x="98005" y="88861"/>
                </a:lnTo>
              </a:path>
            </a:pathLst>
          </a:custGeom>
          <a:ln w="63500">
            <a:solidFill>
              <a:srgbClr val="FFFFFF"/>
            </a:solidFill>
          </a:ln>
        </p:spPr>
        <p:txBody>
          <a:bodyPr wrap="square" lIns="0" tIns="0" rIns="0" bIns="0" rtlCol="0"/>
          <a:lstStyle/>
          <a:p>
            <a:endParaRPr/>
          </a:p>
        </p:txBody>
      </p:sp>
      <p:sp>
        <p:nvSpPr>
          <p:cNvPr id="35" name="object 32">
            <a:extLst>
              <a:ext uri="{FF2B5EF4-FFF2-40B4-BE49-F238E27FC236}">
                <a16:creationId xmlns:a16="http://schemas.microsoft.com/office/drawing/2014/main" id="{3FD5DE39-AE5C-884E-BBE4-BA8EE2D9295D}"/>
              </a:ext>
            </a:extLst>
          </p:cNvPr>
          <p:cNvSpPr/>
          <p:nvPr userDrawn="1"/>
        </p:nvSpPr>
        <p:spPr>
          <a:xfrm>
            <a:off x="10105052" y="2790035"/>
            <a:ext cx="98425" cy="88900"/>
          </a:xfrm>
          <a:custGeom>
            <a:avLst/>
            <a:gdLst/>
            <a:ahLst/>
            <a:cxnLst/>
            <a:rect l="l" t="t" r="r" b="b"/>
            <a:pathLst>
              <a:path w="98425" h="88900">
                <a:moveTo>
                  <a:pt x="0" y="88861"/>
                </a:moveTo>
                <a:lnTo>
                  <a:pt x="97993" y="88861"/>
                </a:lnTo>
                <a:lnTo>
                  <a:pt x="97993" y="0"/>
                </a:lnTo>
              </a:path>
            </a:pathLst>
          </a:custGeom>
          <a:ln w="63500">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10932660-EA21-B840-9D12-FA2607AF8DBA}"/>
              </a:ext>
            </a:extLst>
          </p:cNvPr>
          <p:cNvSpPr/>
          <p:nvPr userDrawn="1"/>
        </p:nvSpPr>
        <p:spPr>
          <a:xfrm>
            <a:off x="10105052" y="1711069"/>
            <a:ext cx="98425" cy="88900"/>
          </a:xfrm>
          <a:custGeom>
            <a:avLst/>
            <a:gdLst/>
            <a:ahLst/>
            <a:cxnLst/>
            <a:rect l="l" t="t" r="r" b="b"/>
            <a:pathLst>
              <a:path w="98425" h="88900">
                <a:moveTo>
                  <a:pt x="97993" y="88861"/>
                </a:moveTo>
                <a:lnTo>
                  <a:pt x="97993" y="0"/>
                </a:lnTo>
                <a:lnTo>
                  <a:pt x="0" y="0"/>
                </a:lnTo>
              </a:path>
            </a:pathLst>
          </a:custGeom>
          <a:ln w="63500">
            <a:solidFill>
              <a:srgbClr val="FFFFFF"/>
            </a:solidFill>
          </a:ln>
        </p:spPr>
        <p:txBody>
          <a:bodyPr wrap="square" lIns="0" tIns="0" rIns="0" bIns="0" rtlCol="0"/>
          <a:lstStyle/>
          <a:p>
            <a:endParaRPr/>
          </a:p>
        </p:txBody>
      </p:sp>
      <p:sp>
        <p:nvSpPr>
          <p:cNvPr id="37" name="object 34">
            <a:extLst>
              <a:ext uri="{FF2B5EF4-FFF2-40B4-BE49-F238E27FC236}">
                <a16:creationId xmlns:a16="http://schemas.microsoft.com/office/drawing/2014/main" id="{C296ED71-5553-2A46-A284-7A502BDFF6B2}"/>
              </a:ext>
            </a:extLst>
          </p:cNvPr>
          <p:cNvSpPr/>
          <p:nvPr userDrawn="1"/>
        </p:nvSpPr>
        <p:spPr>
          <a:xfrm>
            <a:off x="7574932" y="1711069"/>
            <a:ext cx="98425" cy="88900"/>
          </a:xfrm>
          <a:custGeom>
            <a:avLst/>
            <a:gdLst/>
            <a:ahLst/>
            <a:cxnLst/>
            <a:rect l="l" t="t" r="r" b="b"/>
            <a:pathLst>
              <a:path w="98425" h="88900">
                <a:moveTo>
                  <a:pt x="98005" y="0"/>
                </a:moveTo>
                <a:lnTo>
                  <a:pt x="0" y="0"/>
                </a:lnTo>
                <a:lnTo>
                  <a:pt x="0" y="88861"/>
                </a:lnTo>
              </a:path>
            </a:pathLst>
          </a:custGeom>
          <a:ln w="63500">
            <a:solidFill>
              <a:srgbClr val="FFFFFF"/>
            </a:solidFill>
          </a:ln>
        </p:spPr>
        <p:txBody>
          <a:bodyPr wrap="square" lIns="0" tIns="0" rIns="0" bIns="0" rtlCol="0"/>
          <a:lstStyle/>
          <a:p>
            <a:endParaRPr/>
          </a:p>
        </p:txBody>
      </p:sp>
      <p:sp>
        <p:nvSpPr>
          <p:cNvPr id="38" name="object 35">
            <a:extLst>
              <a:ext uri="{FF2B5EF4-FFF2-40B4-BE49-F238E27FC236}">
                <a16:creationId xmlns:a16="http://schemas.microsoft.com/office/drawing/2014/main" id="{2BD1DFF3-9864-DC41-965F-D4925DAEA062}"/>
              </a:ext>
            </a:extLst>
          </p:cNvPr>
          <p:cNvSpPr/>
          <p:nvPr userDrawn="1"/>
        </p:nvSpPr>
        <p:spPr>
          <a:xfrm>
            <a:off x="3819256" y="1199490"/>
            <a:ext cx="3104281" cy="14238147"/>
          </a:xfrm>
          <a:prstGeom prst="rect">
            <a:avLst/>
          </a:prstGeom>
          <a:blipFill>
            <a:blip r:embed="rId3" cstate="print"/>
            <a:stretch>
              <a:fillRect/>
            </a:stretch>
          </a:blipFill>
        </p:spPr>
        <p:txBody>
          <a:bodyPr wrap="square" lIns="0" tIns="0" rIns="0" bIns="0" rtlCol="0"/>
          <a:lstStyle/>
          <a:p>
            <a:endParaRPr/>
          </a:p>
        </p:txBody>
      </p:sp>
      <p:sp>
        <p:nvSpPr>
          <p:cNvPr id="40" name="Text Placeholder 39">
            <a:extLst>
              <a:ext uri="{FF2B5EF4-FFF2-40B4-BE49-F238E27FC236}">
                <a16:creationId xmlns:a16="http://schemas.microsoft.com/office/drawing/2014/main" id="{1F0538BD-5E55-CF4F-B16D-AAB6F472BE4D}"/>
              </a:ext>
            </a:extLst>
          </p:cNvPr>
          <p:cNvSpPr>
            <a:spLocks noGrp="1"/>
          </p:cNvSpPr>
          <p:nvPr>
            <p:ph type="body" sz="quarter" idx="10"/>
          </p:nvPr>
        </p:nvSpPr>
        <p:spPr>
          <a:xfrm>
            <a:off x="483465" y="4345387"/>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0" name="Text Placeholder 39">
            <a:extLst>
              <a:ext uri="{FF2B5EF4-FFF2-40B4-BE49-F238E27FC236}">
                <a16:creationId xmlns:a16="http://schemas.microsoft.com/office/drawing/2014/main" id="{4A9AE2FF-71D1-C543-A641-0CCEC237D451}"/>
              </a:ext>
            </a:extLst>
          </p:cNvPr>
          <p:cNvSpPr>
            <a:spLocks noGrp="1"/>
          </p:cNvSpPr>
          <p:nvPr>
            <p:ph type="body" sz="quarter" idx="20"/>
          </p:nvPr>
        </p:nvSpPr>
        <p:spPr>
          <a:xfrm>
            <a:off x="637740" y="2125789"/>
            <a:ext cx="4646575" cy="617389"/>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1" name="Text Placeholder 39">
            <a:extLst>
              <a:ext uri="{FF2B5EF4-FFF2-40B4-BE49-F238E27FC236}">
                <a16:creationId xmlns:a16="http://schemas.microsoft.com/office/drawing/2014/main" id="{05EC7F9A-3A65-6440-A94C-115BAEC16862}"/>
              </a:ext>
            </a:extLst>
          </p:cNvPr>
          <p:cNvSpPr>
            <a:spLocks noGrp="1"/>
          </p:cNvSpPr>
          <p:nvPr>
            <p:ph type="body" sz="quarter" idx="21"/>
          </p:nvPr>
        </p:nvSpPr>
        <p:spPr>
          <a:xfrm>
            <a:off x="8671628" y="1875320"/>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2" name="Text Placeholder 39">
            <a:extLst>
              <a:ext uri="{FF2B5EF4-FFF2-40B4-BE49-F238E27FC236}">
                <a16:creationId xmlns:a16="http://schemas.microsoft.com/office/drawing/2014/main" id="{2E36C075-057D-514E-8E2E-DE54F47EFB96}"/>
              </a:ext>
            </a:extLst>
          </p:cNvPr>
          <p:cNvSpPr>
            <a:spLocks noGrp="1"/>
          </p:cNvSpPr>
          <p:nvPr>
            <p:ph type="body" sz="quarter" idx="22"/>
          </p:nvPr>
        </p:nvSpPr>
        <p:spPr>
          <a:xfrm>
            <a:off x="8672238" y="2173358"/>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3" name="Text Placeholder 39">
            <a:extLst>
              <a:ext uri="{FF2B5EF4-FFF2-40B4-BE49-F238E27FC236}">
                <a16:creationId xmlns:a16="http://schemas.microsoft.com/office/drawing/2014/main" id="{E39C1BD3-A5B3-7B44-8846-FBEE60C3B4F2}"/>
              </a:ext>
            </a:extLst>
          </p:cNvPr>
          <p:cNvSpPr>
            <a:spLocks noGrp="1"/>
          </p:cNvSpPr>
          <p:nvPr>
            <p:ph type="body" sz="quarter" idx="23"/>
          </p:nvPr>
        </p:nvSpPr>
        <p:spPr>
          <a:xfrm>
            <a:off x="8672238" y="2552887"/>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4" name="Oval 53">
            <a:extLst>
              <a:ext uri="{FF2B5EF4-FFF2-40B4-BE49-F238E27FC236}">
                <a16:creationId xmlns:a16="http://schemas.microsoft.com/office/drawing/2014/main" id="{70FCB685-A781-BE4A-82A2-90C86FF795C5}"/>
              </a:ext>
            </a:extLst>
          </p:cNvPr>
          <p:cNvSpPr/>
          <p:nvPr userDrawn="1"/>
        </p:nvSpPr>
        <p:spPr>
          <a:xfrm>
            <a:off x="4447528" y="4179520"/>
            <a:ext cx="820268" cy="820268"/>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B14842CC-2FF6-3C4F-B1A4-96EF33EECF9A}"/>
              </a:ext>
            </a:extLst>
          </p:cNvPr>
          <p:cNvSpPr/>
          <p:nvPr userDrawn="1"/>
        </p:nvSpPr>
        <p:spPr>
          <a:xfrm>
            <a:off x="5454554" y="5210777"/>
            <a:ext cx="828073" cy="828073"/>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66EE34D4-BF2A-BA42-81F9-B7816C205A5A}"/>
              </a:ext>
            </a:extLst>
          </p:cNvPr>
          <p:cNvSpPr/>
          <p:nvPr userDrawn="1"/>
        </p:nvSpPr>
        <p:spPr>
          <a:xfrm>
            <a:off x="4441663" y="6155469"/>
            <a:ext cx="820268" cy="820268"/>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93143F2D-2D1F-3748-A2F5-370C8C0064C2}"/>
              </a:ext>
            </a:extLst>
          </p:cNvPr>
          <p:cNvSpPr/>
          <p:nvPr userDrawn="1"/>
        </p:nvSpPr>
        <p:spPr>
          <a:xfrm>
            <a:off x="5454554" y="7151420"/>
            <a:ext cx="828073" cy="828073"/>
          </a:xfrm>
          <a:prstGeom prst="ellipse">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14A40711-3EA3-AA45-B1FA-71C6DB21587E}"/>
              </a:ext>
            </a:extLst>
          </p:cNvPr>
          <p:cNvSpPr/>
          <p:nvPr userDrawn="1"/>
        </p:nvSpPr>
        <p:spPr>
          <a:xfrm>
            <a:off x="4476664" y="8169752"/>
            <a:ext cx="820268" cy="820268"/>
          </a:xfrm>
          <a:prstGeom prst="ellipse">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2342EB89-F930-D74F-B4E9-CC91D2CA0780}"/>
              </a:ext>
            </a:extLst>
          </p:cNvPr>
          <p:cNvSpPr/>
          <p:nvPr userDrawn="1"/>
        </p:nvSpPr>
        <p:spPr>
          <a:xfrm>
            <a:off x="5470310" y="9145585"/>
            <a:ext cx="828073" cy="828073"/>
          </a:xfrm>
          <a:prstGeom prst="ellipse">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6D2ADC7E-8428-3547-8C2F-4DAC3CC6D0CE}"/>
              </a:ext>
            </a:extLst>
          </p:cNvPr>
          <p:cNvSpPr/>
          <p:nvPr userDrawn="1"/>
        </p:nvSpPr>
        <p:spPr>
          <a:xfrm>
            <a:off x="4485010" y="10124099"/>
            <a:ext cx="820988" cy="820988"/>
          </a:xfrm>
          <a:prstGeom prst="ellipse">
            <a:avLst/>
          </a:prstGeom>
          <a:blipFill>
            <a:blip r:embed="rId1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a:extLst>
              <a:ext uri="{FF2B5EF4-FFF2-40B4-BE49-F238E27FC236}">
                <a16:creationId xmlns:a16="http://schemas.microsoft.com/office/drawing/2014/main" id="{60090B27-F39A-4C4A-9AC5-730C9C354CAA}"/>
              </a:ext>
            </a:extLst>
          </p:cNvPr>
          <p:cNvSpPr/>
          <p:nvPr userDrawn="1"/>
        </p:nvSpPr>
        <p:spPr>
          <a:xfrm>
            <a:off x="5475537" y="11131682"/>
            <a:ext cx="828073" cy="828073"/>
          </a:xfrm>
          <a:prstGeom prst="ellipse">
            <a:avLst/>
          </a:pr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a:extLst>
              <a:ext uri="{FF2B5EF4-FFF2-40B4-BE49-F238E27FC236}">
                <a16:creationId xmlns:a16="http://schemas.microsoft.com/office/drawing/2014/main" id="{E093B989-133C-9E4A-A940-8801CBA0F2B9}"/>
              </a:ext>
            </a:extLst>
          </p:cNvPr>
          <p:cNvSpPr/>
          <p:nvPr userDrawn="1"/>
        </p:nvSpPr>
        <p:spPr>
          <a:xfrm>
            <a:off x="4476664" y="12121908"/>
            <a:ext cx="820988" cy="820988"/>
          </a:xfrm>
          <a:prstGeom prst="ellipse">
            <a:avLst/>
          </a:prstGeom>
          <a:blipFill>
            <a:blip r:embed="rId1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EBA57DE6-B9B3-FC48-90B3-1799B92925AA}"/>
              </a:ext>
            </a:extLst>
          </p:cNvPr>
          <p:cNvSpPr/>
          <p:nvPr userDrawn="1"/>
        </p:nvSpPr>
        <p:spPr>
          <a:xfrm>
            <a:off x="5503104" y="13117779"/>
            <a:ext cx="846182" cy="846182"/>
          </a:xfrm>
          <a:prstGeom prst="ellipse">
            <a:avLst/>
          </a:prstGeom>
          <a:blipFill>
            <a:blip r:embed="rId1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bject 16">
            <a:extLst>
              <a:ext uri="{FF2B5EF4-FFF2-40B4-BE49-F238E27FC236}">
                <a16:creationId xmlns:a16="http://schemas.microsoft.com/office/drawing/2014/main" id="{50B7204B-13A2-7E44-89BD-26A0FBB60109}"/>
              </a:ext>
            </a:extLst>
          </p:cNvPr>
          <p:cNvSpPr txBox="1"/>
          <p:nvPr userDrawn="1"/>
        </p:nvSpPr>
        <p:spPr>
          <a:xfrm>
            <a:off x="1493386" y="3725107"/>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7</a:t>
            </a:r>
            <a:endParaRPr sz="3000" dirty="0">
              <a:latin typeface="Lato"/>
              <a:cs typeface="Lato"/>
            </a:endParaRPr>
          </a:p>
        </p:txBody>
      </p:sp>
      <p:sp>
        <p:nvSpPr>
          <p:cNvPr id="72" name="object 16">
            <a:extLst>
              <a:ext uri="{FF2B5EF4-FFF2-40B4-BE49-F238E27FC236}">
                <a16:creationId xmlns:a16="http://schemas.microsoft.com/office/drawing/2014/main" id="{2F0FB307-856D-E843-A250-C149B757669B}"/>
              </a:ext>
            </a:extLst>
          </p:cNvPr>
          <p:cNvSpPr txBox="1"/>
          <p:nvPr userDrawn="1"/>
        </p:nvSpPr>
        <p:spPr>
          <a:xfrm>
            <a:off x="8261689" y="3756516"/>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7</a:t>
            </a:r>
            <a:endParaRPr sz="3000" dirty="0">
              <a:latin typeface="Lato"/>
              <a:cs typeface="Lato"/>
            </a:endParaRPr>
          </a:p>
        </p:txBody>
      </p:sp>
      <p:sp>
        <p:nvSpPr>
          <p:cNvPr id="74" name="Text Placeholder 39">
            <a:extLst>
              <a:ext uri="{FF2B5EF4-FFF2-40B4-BE49-F238E27FC236}">
                <a16:creationId xmlns:a16="http://schemas.microsoft.com/office/drawing/2014/main" id="{9928C82F-F997-004F-9F34-8676467CB7CB}"/>
              </a:ext>
            </a:extLst>
          </p:cNvPr>
          <p:cNvSpPr>
            <a:spLocks noGrp="1"/>
          </p:cNvSpPr>
          <p:nvPr>
            <p:ph type="body" sz="quarter" idx="24"/>
          </p:nvPr>
        </p:nvSpPr>
        <p:spPr>
          <a:xfrm>
            <a:off x="7154178" y="4316185"/>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5" name="Text Placeholder 39">
            <a:extLst>
              <a:ext uri="{FF2B5EF4-FFF2-40B4-BE49-F238E27FC236}">
                <a16:creationId xmlns:a16="http://schemas.microsoft.com/office/drawing/2014/main" id="{FC1BE812-8F7E-8D4B-A9A6-C096276E0A1A}"/>
              </a:ext>
            </a:extLst>
          </p:cNvPr>
          <p:cNvSpPr>
            <a:spLocks noGrp="1"/>
          </p:cNvSpPr>
          <p:nvPr>
            <p:ph type="body" sz="quarter" idx="25"/>
          </p:nvPr>
        </p:nvSpPr>
        <p:spPr>
          <a:xfrm>
            <a:off x="488919" y="7417534"/>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6" name="object 16">
            <a:extLst>
              <a:ext uri="{FF2B5EF4-FFF2-40B4-BE49-F238E27FC236}">
                <a16:creationId xmlns:a16="http://schemas.microsoft.com/office/drawing/2014/main" id="{6B9F9FD5-CF10-E54B-B500-D189EFA9F904}"/>
              </a:ext>
            </a:extLst>
          </p:cNvPr>
          <p:cNvSpPr txBox="1"/>
          <p:nvPr userDrawn="1"/>
        </p:nvSpPr>
        <p:spPr>
          <a:xfrm>
            <a:off x="1498840" y="6797254"/>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8</a:t>
            </a:r>
            <a:endParaRPr sz="3000" dirty="0">
              <a:latin typeface="Lato"/>
              <a:cs typeface="Lato"/>
            </a:endParaRPr>
          </a:p>
        </p:txBody>
      </p:sp>
      <p:sp>
        <p:nvSpPr>
          <p:cNvPr id="77" name="object 16">
            <a:extLst>
              <a:ext uri="{FF2B5EF4-FFF2-40B4-BE49-F238E27FC236}">
                <a16:creationId xmlns:a16="http://schemas.microsoft.com/office/drawing/2014/main" id="{E2C125FC-6598-F149-8EF7-1CDC2879CCFC}"/>
              </a:ext>
            </a:extLst>
          </p:cNvPr>
          <p:cNvSpPr txBox="1"/>
          <p:nvPr userDrawn="1"/>
        </p:nvSpPr>
        <p:spPr>
          <a:xfrm>
            <a:off x="8267143" y="6828663"/>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8</a:t>
            </a:r>
            <a:endParaRPr sz="3000" dirty="0">
              <a:latin typeface="Lato"/>
              <a:cs typeface="Lato"/>
            </a:endParaRPr>
          </a:p>
        </p:txBody>
      </p:sp>
      <p:sp>
        <p:nvSpPr>
          <p:cNvPr id="78" name="Text Placeholder 39">
            <a:extLst>
              <a:ext uri="{FF2B5EF4-FFF2-40B4-BE49-F238E27FC236}">
                <a16:creationId xmlns:a16="http://schemas.microsoft.com/office/drawing/2014/main" id="{325AFC5E-B06B-E64E-8DA9-4A02C4E8757F}"/>
              </a:ext>
            </a:extLst>
          </p:cNvPr>
          <p:cNvSpPr>
            <a:spLocks noGrp="1"/>
          </p:cNvSpPr>
          <p:nvPr>
            <p:ph type="body" sz="quarter" idx="26"/>
          </p:nvPr>
        </p:nvSpPr>
        <p:spPr>
          <a:xfrm>
            <a:off x="7159632" y="7388332"/>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9" name="Text Placeholder 39">
            <a:extLst>
              <a:ext uri="{FF2B5EF4-FFF2-40B4-BE49-F238E27FC236}">
                <a16:creationId xmlns:a16="http://schemas.microsoft.com/office/drawing/2014/main" id="{C5E85E88-8261-0E40-AA7D-1455BC9F9299}"/>
              </a:ext>
            </a:extLst>
          </p:cNvPr>
          <p:cNvSpPr>
            <a:spLocks noGrp="1"/>
          </p:cNvSpPr>
          <p:nvPr>
            <p:ph type="body" sz="quarter" idx="27"/>
          </p:nvPr>
        </p:nvSpPr>
        <p:spPr>
          <a:xfrm>
            <a:off x="482610" y="10664696"/>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0" name="object 16">
            <a:extLst>
              <a:ext uri="{FF2B5EF4-FFF2-40B4-BE49-F238E27FC236}">
                <a16:creationId xmlns:a16="http://schemas.microsoft.com/office/drawing/2014/main" id="{5016A3C3-3FB4-A444-9346-5C55CE77EF58}"/>
              </a:ext>
            </a:extLst>
          </p:cNvPr>
          <p:cNvSpPr txBox="1"/>
          <p:nvPr userDrawn="1"/>
        </p:nvSpPr>
        <p:spPr>
          <a:xfrm>
            <a:off x="1492531" y="10044416"/>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9</a:t>
            </a:r>
            <a:endParaRPr sz="3000" dirty="0">
              <a:latin typeface="Lato"/>
              <a:cs typeface="Lato"/>
            </a:endParaRPr>
          </a:p>
        </p:txBody>
      </p:sp>
      <p:sp>
        <p:nvSpPr>
          <p:cNvPr id="81" name="object 16">
            <a:extLst>
              <a:ext uri="{FF2B5EF4-FFF2-40B4-BE49-F238E27FC236}">
                <a16:creationId xmlns:a16="http://schemas.microsoft.com/office/drawing/2014/main" id="{BCBFE07A-6D70-BB4D-A0BB-C0A974EA815E}"/>
              </a:ext>
            </a:extLst>
          </p:cNvPr>
          <p:cNvSpPr txBox="1"/>
          <p:nvPr userDrawn="1"/>
        </p:nvSpPr>
        <p:spPr>
          <a:xfrm>
            <a:off x="8260834" y="10075825"/>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9</a:t>
            </a:r>
            <a:endParaRPr sz="3000" dirty="0">
              <a:latin typeface="Lato"/>
              <a:cs typeface="Lato"/>
            </a:endParaRPr>
          </a:p>
        </p:txBody>
      </p:sp>
      <p:sp>
        <p:nvSpPr>
          <p:cNvPr id="82" name="Text Placeholder 39">
            <a:extLst>
              <a:ext uri="{FF2B5EF4-FFF2-40B4-BE49-F238E27FC236}">
                <a16:creationId xmlns:a16="http://schemas.microsoft.com/office/drawing/2014/main" id="{5AB97367-5E02-BA45-B850-996E179F7ED9}"/>
              </a:ext>
            </a:extLst>
          </p:cNvPr>
          <p:cNvSpPr>
            <a:spLocks noGrp="1"/>
          </p:cNvSpPr>
          <p:nvPr>
            <p:ph type="body" sz="quarter" idx="28"/>
          </p:nvPr>
        </p:nvSpPr>
        <p:spPr>
          <a:xfrm>
            <a:off x="7153323" y="10635494"/>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Year group 7-9">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428096F0-A236-F042-A955-F91E8CA8F893}"/>
              </a:ext>
            </a:extLst>
          </p:cNvPr>
          <p:cNvSpPr txBox="1"/>
          <p:nvPr userDrawn="1"/>
        </p:nvSpPr>
        <p:spPr>
          <a:xfrm>
            <a:off x="6954290" y="14093721"/>
            <a:ext cx="3370579" cy="441176"/>
          </a:xfrm>
          <a:prstGeom prst="rect">
            <a:avLst/>
          </a:prstGeom>
        </p:spPr>
        <p:txBody>
          <a:bodyPr vert="horz" wrap="square" lIns="0" tIns="43180" rIns="0" bIns="0" rtlCol="0">
            <a:spAutoFit/>
          </a:bodyPr>
          <a:lstStyle/>
          <a:p>
            <a:pPr marL="12700" marR="5080">
              <a:lnSpc>
                <a:spcPts val="2200"/>
              </a:lnSpc>
              <a:spcBef>
                <a:spcPts val="340"/>
              </a:spcBef>
            </a:pPr>
            <a:r>
              <a:rPr sz="2000" b="1" spc="-5" dirty="0">
                <a:solidFill>
                  <a:srgbClr val="00A8A8"/>
                </a:solidFill>
                <a:latin typeface="Lato"/>
                <a:cs typeface="Lato"/>
              </a:rPr>
              <a:t>Inspiring and preparing</a:t>
            </a:r>
            <a:r>
              <a:rPr sz="2000" b="1" spc="-75" dirty="0">
                <a:solidFill>
                  <a:srgbClr val="00A8A8"/>
                </a:solidFill>
                <a:latin typeface="Lato"/>
                <a:cs typeface="Lato"/>
              </a:rPr>
              <a:t> </a:t>
            </a:r>
            <a:r>
              <a:rPr sz="2000" b="1" spc="-15" dirty="0">
                <a:solidFill>
                  <a:srgbClr val="00A8A8"/>
                </a:solidFill>
                <a:latin typeface="Lato"/>
                <a:cs typeface="Lato"/>
              </a:rPr>
              <a:t>young  </a:t>
            </a:r>
            <a:r>
              <a:rPr sz="2000" b="1" dirty="0">
                <a:solidFill>
                  <a:srgbClr val="00A8A8"/>
                </a:solidFill>
                <a:latin typeface="Lato"/>
                <a:cs typeface="Lato"/>
              </a:rPr>
              <a:t>people </a:t>
            </a:r>
            <a:r>
              <a:rPr sz="2000" b="1" spc="-10" dirty="0">
                <a:solidFill>
                  <a:srgbClr val="00A8A8"/>
                </a:solidFill>
                <a:latin typeface="Lato"/>
                <a:cs typeface="Lato"/>
              </a:rPr>
              <a:t>for </a:t>
            </a:r>
            <a:r>
              <a:rPr sz="2000" b="1" dirty="0">
                <a:solidFill>
                  <a:srgbClr val="00A8A8"/>
                </a:solidFill>
                <a:latin typeface="Lato"/>
                <a:cs typeface="Lato"/>
              </a:rPr>
              <a:t>the </a:t>
            </a:r>
            <a:r>
              <a:rPr sz="2000" b="1" spc="-10" dirty="0">
                <a:solidFill>
                  <a:srgbClr val="00A8A8"/>
                </a:solidFill>
                <a:latin typeface="Lato"/>
                <a:cs typeface="Lato"/>
              </a:rPr>
              <a:t>world </a:t>
            </a:r>
            <a:r>
              <a:rPr sz="2000" b="1" spc="-15" dirty="0">
                <a:solidFill>
                  <a:srgbClr val="00A8A8"/>
                </a:solidFill>
                <a:latin typeface="Lato"/>
                <a:cs typeface="Lato"/>
              </a:rPr>
              <a:t>of</a:t>
            </a:r>
            <a:r>
              <a:rPr sz="2000" b="1" spc="-215" dirty="0">
                <a:solidFill>
                  <a:srgbClr val="00A8A8"/>
                </a:solidFill>
                <a:latin typeface="Lato"/>
                <a:cs typeface="Lato"/>
              </a:rPr>
              <a:t> </a:t>
            </a:r>
            <a:r>
              <a:rPr sz="2000" b="1" spc="-10" dirty="0">
                <a:solidFill>
                  <a:srgbClr val="00A8A8"/>
                </a:solidFill>
                <a:latin typeface="Lato"/>
                <a:cs typeface="Lato"/>
              </a:rPr>
              <a:t>work.</a:t>
            </a:r>
            <a:endParaRPr sz="2000">
              <a:latin typeface="Lato"/>
              <a:cs typeface="Lato"/>
            </a:endParaRPr>
          </a:p>
        </p:txBody>
      </p:sp>
      <p:sp>
        <p:nvSpPr>
          <p:cNvPr id="6" name="object 3">
            <a:extLst>
              <a:ext uri="{FF2B5EF4-FFF2-40B4-BE49-F238E27FC236}">
                <a16:creationId xmlns:a16="http://schemas.microsoft.com/office/drawing/2014/main" id="{8DDACBDB-6D4B-7E46-92A1-D678733C5166}"/>
              </a:ext>
            </a:extLst>
          </p:cNvPr>
          <p:cNvSpPr/>
          <p:nvPr userDrawn="1"/>
        </p:nvSpPr>
        <p:spPr>
          <a:xfrm>
            <a:off x="7994519" y="457184"/>
            <a:ext cx="2119366" cy="859603"/>
          </a:xfrm>
          <a:prstGeom prst="rect">
            <a:avLst/>
          </a:prstGeom>
          <a:blipFill>
            <a:blip r:embed="rId2" cstate="print"/>
            <a:stretch>
              <a:fillRect/>
            </a:stretch>
          </a:blipFill>
        </p:spPr>
        <p:txBody>
          <a:bodyPr wrap="square" lIns="0" tIns="0" rIns="0" bIns="0" rtlCol="0"/>
          <a:lstStyle/>
          <a:p>
            <a:endParaRPr/>
          </a:p>
        </p:txBody>
      </p:sp>
      <p:sp>
        <p:nvSpPr>
          <p:cNvPr id="8" name="object 5">
            <a:extLst>
              <a:ext uri="{FF2B5EF4-FFF2-40B4-BE49-F238E27FC236}">
                <a16:creationId xmlns:a16="http://schemas.microsoft.com/office/drawing/2014/main" id="{E7924D7A-B8F8-254B-817B-278BAACD5E40}"/>
              </a:ext>
            </a:extLst>
          </p:cNvPr>
          <p:cNvSpPr txBox="1"/>
          <p:nvPr userDrawn="1"/>
        </p:nvSpPr>
        <p:spPr>
          <a:xfrm>
            <a:off x="615999" y="1681312"/>
            <a:ext cx="4676775" cy="248266"/>
          </a:xfrm>
          <a:prstGeom prst="rect">
            <a:avLst/>
          </a:prstGeom>
        </p:spPr>
        <p:txBody>
          <a:bodyPr vert="horz" wrap="square" lIns="0" tIns="134620" rIns="0" bIns="0" rtlCol="0">
            <a:spAutoFit/>
          </a:bodyPr>
          <a:lstStyle/>
          <a:p>
            <a:pPr marL="12700" algn="just">
              <a:lnSpc>
                <a:spcPct val="100000"/>
              </a:lnSpc>
              <a:spcBef>
                <a:spcPts val="1060"/>
              </a:spcBef>
            </a:pPr>
            <a:r>
              <a:rPr sz="1400" b="1" spc="-5" dirty="0">
                <a:solidFill>
                  <a:srgbClr val="00A8A8"/>
                </a:solidFill>
                <a:latin typeface="Lato"/>
                <a:cs typeface="Lato"/>
              </a:rPr>
              <a:t>Vision</a:t>
            </a:r>
            <a:r>
              <a:rPr sz="1400" b="1" spc="-10" dirty="0">
                <a:solidFill>
                  <a:srgbClr val="00A8A8"/>
                </a:solidFill>
                <a:latin typeface="Lato"/>
                <a:cs typeface="Lato"/>
              </a:rPr>
              <a:t> Statement</a:t>
            </a:r>
            <a:endParaRPr sz="1400" dirty="0">
              <a:latin typeface="Lato"/>
              <a:cs typeface="Lato"/>
            </a:endParaRPr>
          </a:p>
        </p:txBody>
      </p:sp>
      <p:sp>
        <p:nvSpPr>
          <p:cNvPr id="9" name="object 6">
            <a:extLst>
              <a:ext uri="{FF2B5EF4-FFF2-40B4-BE49-F238E27FC236}">
                <a16:creationId xmlns:a16="http://schemas.microsoft.com/office/drawing/2014/main" id="{5F2FBBE9-386E-404A-A160-83460E8DA111}"/>
              </a:ext>
            </a:extLst>
          </p:cNvPr>
          <p:cNvSpPr/>
          <p:nvPr userDrawn="1"/>
        </p:nvSpPr>
        <p:spPr>
          <a:xfrm>
            <a:off x="488950"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10" name="object 7">
            <a:extLst>
              <a:ext uri="{FF2B5EF4-FFF2-40B4-BE49-F238E27FC236}">
                <a16:creationId xmlns:a16="http://schemas.microsoft.com/office/drawing/2014/main" id="{E3FF1E5F-EA17-674F-B636-6F36327B8D6B}"/>
              </a:ext>
            </a:extLst>
          </p:cNvPr>
          <p:cNvSpPr/>
          <p:nvPr userDrawn="1"/>
        </p:nvSpPr>
        <p:spPr>
          <a:xfrm>
            <a:off x="708113" y="2878898"/>
            <a:ext cx="4638675" cy="0"/>
          </a:xfrm>
          <a:custGeom>
            <a:avLst/>
            <a:gdLst/>
            <a:ahLst/>
            <a:cxnLst/>
            <a:rect l="l" t="t" r="r" b="b"/>
            <a:pathLst>
              <a:path w="4638675">
                <a:moveTo>
                  <a:pt x="0" y="0"/>
                </a:moveTo>
                <a:lnTo>
                  <a:pt x="4638294" y="0"/>
                </a:lnTo>
              </a:path>
            </a:pathLst>
          </a:custGeom>
          <a:ln w="63500">
            <a:solidFill>
              <a:srgbClr val="FFFFFF"/>
            </a:solidFill>
            <a:prstDash val="lgDash"/>
          </a:ln>
        </p:spPr>
        <p:txBody>
          <a:bodyPr wrap="square" lIns="0" tIns="0" rIns="0" bIns="0" rtlCol="0"/>
          <a:lstStyle/>
          <a:p>
            <a:endParaRPr/>
          </a:p>
        </p:txBody>
      </p:sp>
      <p:sp>
        <p:nvSpPr>
          <p:cNvPr id="11" name="object 8">
            <a:extLst>
              <a:ext uri="{FF2B5EF4-FFF2-40B4-BE49-F238E27FC236}">
                <a16:creationId xmlns:a16="http://schemas.microsoft.com/office/drawing/2014/main" id="{458B1C4B-4686-8D4C-9C4A-A7127A9AF675}"/>
              </a:ext>
            </a:extLst>
          </p:cNvPr>
          <p:cNvSpPr/>
          <p:nvPr userDrawn="1"/>
        </p:nvSpPr>
        <p:spPr>
          <a:xfrm>
            <a:off x="5503104"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12" name="object 9">
            <a:extLst>
              <a:ext uri="{FF2B5EF4-FFF2-40B4-BE49-F238E27FC236}">
                <a16:creationId xmlns:a16="http://schemas.microsoft.com/office/drawing/2014/main" id="{000C49C9-5A8D-A34D-A97C-BE2A2064162F}"/>
              </a:ext>
            </a:extLst>
          </p:cNvPr>
          <p:cNvSpPr/>
          <p:nvPr userDrawn="1"/>
        </p:nvSpPr>
        <p:spPr>
          <a:xfrm>
            <a:off x="645646" y="1711072"/>
            <a:ext cx="4638675" cy="0"/>
          </a:xfrm>
          <a:custGeom>
            <a:avLst/>
            <a:gdLst/>
            <a:ahLst/>
            <a:cxnLst/>
            <a:rect l="l" t="t" r="r" b="b"/>
            <a:pathLst>
              <a:path w="4638675">
                <a:moveTo>
                  <a:pt x="4638294" y="0"/>
                </a:moveTo>
                <a:lnTo>
                  <a:pt x="0" y="0"/>
                </a:lnTo>
              </a:path>
            </a:pathLst>
          </a:custGeom>
          <a:ln w="63500">
            <a:solidFill>
              <a:srgbClr val="FFFFFF"/>
            </a:solidFill>
            <a:prstDash val="lgDash"/>
          </a:ln>
        </p:spPr>
        <p:txBody>
          <a:bodyPr wrap="square" lIns="0" tIns="0" rIns="0" bIns="0" rtlCol="0"/>
          <a:lstStyle/>
          <a:p>
            <a:endParaRPr/>
          </a:p>
        </p:txBody>
      </p:sp>
      <p:sp>
        <p:nvSpPr>
          <p:cNvPr id="13" name="object 10">
            <a:extLst>
              <a:ext uri="{FF2B5EF4-FFF2-40B4-BE49-F238E27FC236}">
                <a16:creationId xmlns:a16="http://schemas.microsoft.com/office/drawing/2014/main" id="{7670E8E9-DAC9-3145-A679-6897061A7D8D}"/>
              </a:ext>
            </a:extLst>
          </p:cNvPr>
          <p:cNvSpPr/>
          <p:nvPr userDrawn="1"/>
        </p:nvSpPr>
        <p:spPr>
          <a:xfrm>
            <a:off x="488950" y="2790035"/>
            <a:ext cx="94615" cy="88900"/>
          </a:xfrm>
          <a:custGeom>
            <a:avLst/>
            <a:gdLst/>
            <a:ahLst/>
            <a:cxnLst/>
            <a:rect l="l" t="t" r="r" b="b"/>
            <a:pathLst>
              <a:path w="94615" h="88900">
                <a:moveTo>
                  <a:pt x="0" y="0"/>
                </a:moveTo>
                <a:lnTo>
                  <a:pt x="0" y="88861"/>
                </a:lnTo>
                <a:lnTo>
                  <a:pt x="94221" y="88861"/>
                </a:lnTo>
              </a:path>
            </a:pathLst>
          </a:custGeom>
          <a:ln w="63500">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E26E02A2-F3E4-EE4B-AB62-C1E87863D051}"/>
              </a:ext>
            </a:extLst>
          </p:cNvPr>
          <p:cNvSpPr/>
          <p:nvPr userDrawn="1"/>
        </p:nvSpPr>
        <p:spPr>
          <a:xfrm>
            <a:off x="5408879" y="2790035"/>
            <a:ext cx="94615" cy="88900"/>
          </a:xfrm>
          <a:custGeom>
            <a:avLst/>
            <a:gdLst/>
            <a:ahLst/>
            <a:cxnLst/>
            <a:rect l="l" t="t" r="r" b="b"/>
            <a:pathLst>
              <a:path w="94614" h="88900">
                <a:moveTo>
                  <a:pt x="0" y="88861"/>
                </a:moveTo>
                <a:lnTo>
                  <a:pt x="94221" y="88861"/>
                </a:lnTo>
                <a:lnTo>
                  <a:pt x="94221" y="0"/>
                </a:lnTo>
              </a:path>
            </a:pathLst>
          </a:custGeom>
          <a:ln w="63500">
            <a:solidFill>
              <a:srgbClr val="FFFFFF"/>
            </a:solidFill>
          </a:ln>
        </p:spPr>
        <p:txBody>
          <a:bodyPr wrap="square" lIns="0" tIns="0" rIns="0" bIns="0" rtlCol="0"/>
          <a:lstStyle/>
          <a:p>
            <a:endParaRPr/>
          </a:p>
        </p:txBody>
      </p:sp>
      <p:sp>
        <p:nvSpPr>
          <p:cNvPr id="15" name="object 12">
            <a:extLst>
              <a:ext uri="{FF2B5EF4-FFF2-40B4-BE49-F238E27FC236}">
                <a16:creationId xmlns:a16="http://schemas.microsoft.com/office/drawing/2014/main" id="{CD2B2700-CEA8-B84C-8B04-80664C4527BD}"/>
              </a:ext>
            </a:extLst>
          </p:cNvPr>
          <p:cNvSpPr/>
          <p:nvPr userDrawn="1"/>
        </p:nvSpPr>
        <p:spPr>
          <a:xfrm>
            <a:off x="5408879" y="1711069"/>
            <a:ext cx="94615" cy="88900"/>
          </a:xfrm>
          <a:custGeom>
            <a:avLst/>
            <a:gdLst/>
            <a:ahLst/>
            <a:cxnLst/>
            <a:rect l="l" t="t" r="r" b="b"/>
            <a:pathLst>
              <a:path w="94614" h="88900">
                <a:moveTo>
                  <a:pt x="94221" y="88861"/>
                </a:moveTo>
                <a:lnTo>
                  <a:pt x="94221" y="0"/>
                </a:lnTo>
                <a:lnTo>
                  <a:pt x="0" y="0"/>
                </a:lnTo>
              </a:path>
            </a:pathLst>
          </a:custGeom>
          <a:ln w="63500">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09C6D168-F1B0-F543-8DA3-38535AACFF5B}"/>
              </a:ext>
            </a:extLst>
          </p:cNvPr>
          <p:cNvSpPr/>
          <p:nvPr userDrawn="1"/>
        </p:nvSpPr>
        <p:spPr>
          <a:xfrm>
            <a:off x="488950" y="1711069"/>
            <a:ext cx="94615" cy="88900"/>
          </a:xfrm>
          <a:custGeom>
            <a:avLst/>
            <a:gdLst/>
            <a:ahLst/>
            <a:cxnLst/>
            <a:rect l="l" t="t" r="r" b="b"/>
            <a:pathLst>
              <a:path w="94615" h="88900">
                <a:moveTo>
                  <a:pt x="94221" y="0"/>
                </a:moveTo>
                <a:lnTo>
                  <a:pt x="0" y="0"/>
                </a:lnTo>
                <a:lnTo>
                  <a:pt x="0" y="88861"/>
                </a:lnTo>
              </a:path>
            </a:pathLst>
          </a:custGeom>
          <a:ln w="63500">
            <a:solidFill>
              <a:srgbClr val="FFFFFF"/>
            </a:solidFill>
          </a:ln>
        </p:spPr>
        <p:txBody>
          <a:bodyPr wrap="square" lIns="0" tIns="0" rIns="0" bIns="0" rtlCol="0"/>
          <a:lstStyle/>
          <a:p>
            <a:endParaRPr/>
          </a:p>
        </p:txBody>
      </p:sp>
      <p:sp>
        <p:nvSpPr>
          <p:cNvPr id="17" name="object 14">
            <a:extLst>
              <a:ext uri="{FF2B5EF4-FFF2-40B4-BE49-F238E27FC236}">
                <a16:creationId xmlns:a16="http://schemas.microsoft.com/office/drawing/2014/main" id="{7ACB79AF-354E-4247-A9A6-AAC2012E1987}"/>
              </a:ext>
            </a:extLst>
          </p:cNvPr>
          <p:cNvSpPr txBox="1"/>
          <p:nvPr userDrawn="1"/>
        </p:nvSpPr>
        <p:spPr>
          <a:xfrm>
            <a:off x="6743827" y="3120520"/>
            <a:ext cx="3948429" cy="226492"/>
          </a:xfrm>
          <a:prstGeom prst="rect">
            <a:avLst/>
          </a:prstGeom>
        </p:spPr>
        <p:txBody>
          <a:bodyPr vert="horz" wrap="square" lIns="0" tIns="12700" rIns="0" bIns="0" rtlCol="0">
            <a:spAutoFit/>
          </a:bodyPr>
          <a:lstStyle/>
          <a:p>
            <a:pPr marL="270510">
              <a:lnSpc>
                <a:spcPct val="100000"/>
              </a:lnSpc>
              <a:spcBef>
                <a:spcPts val="100"/>
              </a:spcBef>
            </a:pPr>
            <a:r>
              <a:rPr sz="2000" b="1" spc="-25" dirty="0">
                <a:solidFill>
                  <a:srgbClr val="FFFFFF"/>
                </a:solidFill>
                <a:latin typeface="Lato"/>
                <a:cs typeface="Lato"/>
              </a:rPr>
              <a:t>Key </a:t>
            </a:r>
            <a:r>
              <a:rPr sz="2000" b="1" dirty="0">
                <a:solidFill>
                  <a:srgbClr val="FFFFFF"/>
                </a:solidFill>
                <a:latin typeface="Lato"/>
                <a:cs typeface="Lato"/>
              </a:rPr>
              <a:t>Events </a:t>
            </a:r>
            <a:r>
              <a:rPr sz="2000" b="1" spc="10" dirty="0">
                <a:solidFill>
                  <a:srgbClr val="FFFFFF"/>
                </a:solidFill>
                <a:latin typeface="Lato"/>
                <a:cs typeface="Lato"/>
              </a:rPr>
              <a:t>and</a:t>
            </a:r>
            <a:r>
              <a:rPr sz="2000" b="1" spc="75" dirty="0">
                <a:solidFill>
                  <a:srgbClr val="FFFFFF"/>
                </a:solidFill>
                <a:latin typeface="Lato"/>
                <a:cs typeface="Lato"/>
              </a:rPr>
              <a:t> </a:t>
            </a:r>
            <a:r>
              <a:rPr sz="2000" b="1" spc="15" dirty="0">
                <a:solidFill>
                  <a:srgbClr val="FFFFFF"/>
                </a:solidFill>
                <a:latin typeface="Lato"/>
                <a:cs typeface="Lato"/>
              </a:rPr>
              <a:t>Experiences</a:t>
            </a:r>
            <a:endParaRPr sz="2000">
              <a:latin typeface="Lato"/>
              <a:cs typeface="Lato"/>
            </a:endParaRPr>
          </a:p>
        </p:txBody>
      </p:sp>
      <p:sp>
        <p:nvSpPr>
          <p:cNvPr id="18" name="object 15">
            <a:extLst>
              <a:ext uri="{FF2B5EF4-FFF2-40B4-BE49-F238E27FC236}">
                <a16:creationId xmlns:a16="http://schemas.microsoft.com/office/drawing/2014/main" id="{47761EC7-FF61-124A-8F2D-F7976065E936}"/>
              </a:ext>
            </a:extLst>
          </p:cNvPr>
          <p:cNvSpPr txBox="1"/>
          <p:nvPr userDrawn="1"/>
        </p:nvSpPr>
        <p:spPr>
          <a:xfrm>
            <a:off x="0" y="3099184"/>
            <a:ext cx="6579870" cy="226492"/>
          </a:xfrm>
          <a:prstGeom prst="rect">
            <a:avLst/>
          </a:prstGeom>
        </p:spPr>
        <p:txBody>
          <a:bodyPr vert="horz" wrap="square" lIns="0" tIns="12700" rIns="0" bIns="0" rtlCol="0">
            <a:spAutoFit/>
          </a:bodyPr>
          <a:lstStyle/>
          <a:p>
            <a:pPr marL="457200">
              <a:lnSpc>
                <a:spcPct val="100000"/>
              </a:lnSpc>
              <a:spcBef>
                <a:spcPts val="100"/>
              </a:spcBef>
            </a:pPr>
            <a:r>
              <a:rPr sz="2000" b="1" spc="10" dirty="0">
                <a:solidFill>
                  <a:srgbClr val="FFFFFF"/>
                </a:solidFill>
                <a:latin typeface="Lato"/>
                <a:cs typeface="Lato"/>
              </a:rPr>
              <a:t>Milestones and Learning</a:t>
            </a:r>
            <a:r>
              <a:rPr sz="2000" b="1" spc="85" dirty="0">
                <a:solidFill>
                  <a:srgbClr val="FFFFFF"/>
                </a:solidFill>
                <a:latin typeface="Lato"/>
                <a:cs typeface="Lato"/>
              </a:rPr>
              <a:t> </a:t>
            </a:r>
            <a:r>
              <a:rPr sz="2000" b="1" spc="10" dirty="0">
                <a:solidFill>
                  <a:srgbClr val="FFFFFF"/>
                </a:solidFill>
                <a:latin typeface="Lato"/>
                <a:cs typeface="Lato"/>
              </a:rPr>
              <a:t>Outcomes</a:t>
            </a:r>
            <a:endParaRPr sz="2000" dirty="0">
              <a:latin typeface="Lato"/>
              <a:cs typeface="Lato"/>
            </a:endParaRPr>
          </a:p>
        </p:txBody>
      </p:sp>
      <p:sp>
        <p:nvSpPr>
          <p:cNvPr id="29" name="object 26">
            <a:extLst>
              <a:ext uri="{FF2B5EF4-FFF2-40B4-BE49-F238E27FC236}">
                <a16:creationId xmlns:a16="http://schemas.microsoft.com/office/drawing/2014/main" id="{1A0E5446-9813-E845-9137-779166FD706C}"/>
              </a:ext>
            </a:extLst>
          </p:cNvPr>
          <p:cNvSpPr txBox="1"/>
          <p:nvPr userDrawn="1"/>
        </p:nvSpPr>
        <p:spPr>
          <a:xfrm>
            <a:off x="7701982" y="1803449"/>
            <a:ext cx="889635" cy="654558"/>
          </a:xfrm>
          <a:prstGeom prst="rect">
            <a:avLst/>
          </a:prstGeom>
        </p:spPr>
        <p:txBody>
          <a:bodyPr vert="horz" wrap="square" lIns="0" tIns="12700" rIns="0" bIns="0" rtlCol="0">
            <a:spAutoFit/>
          </a:bodyPr>
          <a:lstStyle/>
          <a:p>
            <a:pPr marL="12700">
              <a:lnSpc>
                <a:spcPct val="100000"/>
              </a:lnSpc>
              <a:spcBef>
                <a:spcPts val="100"/>
              </a:spcBef>
            </a:pPr>
            <a:r>
              <a:rPr sz="1400" b="1" spc="-5" dirty="0">
                <a:solidFill>
                  <a:srgbClr val="00A8A8"/>
                </a:solidFill>
                <a:latin typeface="Lato"/>
                <a:cs typeface="Lato"/>
              </a:rPr>
              <a:t>Contact:</a:t>
            </a:r>
            <a:endParaRPr sz="1400">
              <a:latin typeface="Lato"/>
              <a:cs typeface="Lato"/>
            </a:endParaRPr>
          </a:p>
          <a:p>
            <a:pPr marL="12700" marR="5080">
              <a:lnSpc>
                <a:spcPct val="174700"/>
              </a:lnSpc>
            </a:pPr>
            <a:r>
              <a:rPr sz="1400" b="1" spc="-10" dirty="0">
                <a:solidFill>
                  <a:srgbClr val="00A8A8"/>
                </a:solidFill>
                <a:latin typeface="Lato"/>
                <a:cs typeface="Lato"/>
              </a:rPr>
              <a:t>Email:  </a:t>
            </a:r>
            <a:r>
              <a:rPr sz="1400" b="1" spc="-170" dirty="0">
                <a:solidFill>
                  <a:srgbClr val="00A8A8"/>
                </a:solidFill>
                <a:latin typeface="Lato"/>
                <a:cs typeface="Lato"/>
              </a:rPr>
              <a:t>T</a:t>
            </a:r>
            <a:r>
              <a:rPr sz="1400" b="1" dirty="0">
                <a:solidFill>
                  <a:srgbClr val="00A8A8"/>
                </a:solidFill>
                <a:latin typeface="Lato"/>
                <a:cs typeface="Lato"/>
              </a:rPr>
              <a:t>elephone:</a:t>
            </a:r>
            <a:endParaRPr sz="1400">
              <a:latin typeface="Lato"/>
              <a:cs typeface="Lato"/>
            </a:endParaRPr>
          </a:p>
        </p:txBody>
      </p:sp>
      <p:sp>
        <p:nvSpPr>
          <p:cNvPr id="30" name="object 27">
            <a:extLst>
              <a:ext uri="{FF2B5EF4-FFF2-40B4-BE49-F238E27FC236}">
                <a16:creationId xmlns:a16="http://schemas.microsoft.com/office/drawing/2014/main" id="{0AB46DDF-55E9-9A4D-9BA7-0A9A3395099D}"/>
              </a:ext>
            </a:extLst>
          </p:cNvPr>
          <p:cNvSpPr/>
          <p:nvPr userDrawn="1"/>
        </p:nvSpPr>
        <p:spPr>
          <a:xfrm>
            <a:off x="7574932"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31" name="object 28">
            <a:extLst>
              <a:ext uri="{FF2B5EF4-FFF2-40B4-BE49-F238E27FC236}">
                <a16:creationId xmlns:a16="http://schemas.microsoft.com/office/drawing/2014/main" id="{0F7521D8-CA1F-B044-ACDE-F84E803FF8D6}"/>
              </a:ext>
            </a:extLst>
          </p:cNvPr>
          <p:cNvSpPr/>
          <p:nvPr userDrawn="1"/>
        </p:nvSpPr>
        <p:spPr>
          <a:xfrm>
            <a:off x="7805442" y="2878900"/>
            <a:ext cx="2233930" cy="0"/>
          </a:xfrm>
          <a:custGeom>
            <a:avLst/>
            <a:gdLst/>
            <a:ahLst/>
            <a:cxnLst/>
            <a:rect l="l" t="t" r="r" b="b"/>
            <a:pathLst>
              <a:path w="2233929">
                <a:moveTo>
                  <a:pt x="0" y="0"/>
                </a:moveTo>
                <a:lnTo>
                  <a:pt x="2233345" y="0"/>
                </a:lnTo>
              </a:path>
            </a:pathLst>
          </a:custGeom>
          <a:ln w="63500">
            <a:solidFill>
              <a:srgbClr val="FFFFFF"/>
            </a:solidFill>
            <a:prstDash val="lgDash"/>
          </a:ln>
        </p:spPr>
        <p:txBody>
          <a:bodyPr wrap="square" lIns="0" tIns="0" rIns="0" bIns="0" rtlCol="0"/>
          <a:lstStyle/>
          <a:p>
            <a:endParaRPr/>
          </a:p>
        </p:txBody>
      </p:sp>
      <p:sp>
        <p:nvSpPr>
          <p:cNvPr id="32" name="object 29">
            <a:extLst>
              <a:ext uri="{FF2B5EF4-FFF2-40B4-BE49-F238E27FC236}">
                <a16:creationId xmlns:a16="http://schemas.microsoft.com/office/drawing/2014/main" id="{F9DF9EC5-765B-8B4C-BB4E-837A951A0061}"/>
              </a:ext>
            </a:extLst>
          </p:cNvPr>
          <p:cNvSpPr/>
          <p:nvPr userDrawn="1"/>
        </p:nvSpPr>
        <p:spPr>
          <a:xfrm>
            <a:off x="10203050"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33" name="object 30">
            <a:extLst>
              <a:ext uri="{FF2B5EF4-FFF2-40B4-BE49-F238E27FC236}">
                <a16:creationId xmlns:a16="http://schemas.microsoft.com/office/drawing/2014/main" id="{914C3517-02D7-1341-9FA3-B04AD04528E7}"/>
              </a:ext>
            </a:extLst>
          </p:cNvPr>
          <p:cNvSpPr/>
          <p:nvPr userDrawn="1"/>
        </p:nvSpPr>
        <p:spPr>
          <a:xfrm>
            <a:off x="7739193" y="1711072"/>
            <a:ext cx="2233930" cy="0"/>
          </a:xfrm>
          <a:custGeom>
            <a:avLst/>
            <a:gdLst/>
            <a:ahLst/>
            <a:cxnLst/>
            <a:rect l="l" t="t" r="r" b="b"/>
            <a:pathLst>
              <a:path w="2233929">
                <a:moveTo>
                  <a:pt x="2233345" y="0"/>
                </a:moveTo>
                <a:lnTo>
                  <a:pt x="0" y="0"/>
                </a:lnTo>
              </a:path>
            </a:pathLst>
          </a:custGeom>
          <a:ln w="63500">
            <a:solidFill>
              <a:srgbClr val="FFFFFF"/>
            </a:solidFill>
            <a:prstDash val="lgDash"/>
          </a:ln>
        </p:spPr>
        <p:txBody>
          <a:bodyPr wrap="square" lIns="0" tIns="0" rIns="0" bIns="0" rtlCol="0"/>
          <a:lstStyle/>
          <a:p>
            <a:endParaRPr/>
          </a:p>
        </p:txBody>
      </p:sp>
      <p:sp>
        <p:nvSpPr>
          <p:cNvPr id="34" name="object 31">
            <a:extLst>
              <a:ext uri="{FF2B5EF4-FFF2-40B4-BE49-F238E27FC236}">
                <a16:creationId xmlns:a16="http://schemas.microsoft.com/office/drawing/2014/main" id="{52DA543E-D60B-8244-8363-3DE2EEB3267E}"/>
              </a:ext>
            </a:extLst>
          </p:cNvPr>
          <p:cNvSpPr/>
          <p:nvPr userDrawn="1"/>
        </p:nvSpPr>
        <p:spPr>
          <a:xfrm>
            <a:off x="7574932" y="2790035"/>
            <a:ext cx="98425" cy="88900"/>
          </a:xfrm>
          <a:custGeom>
            <a:avLst/>
            <a:gdLst/>
            <a:ahLst/>
            <a:cxnLst/>
            <a:rect l="l" t="t" r="r" b="b"/>
            <a:pathLst>
              <a:path w="98425" h="88900">
                <a:moveTo>
                  <a:pt x="0" y="0"/>
                </a:moveTo>
                <a:lnTo>
                  <a:pt x="0" y="88861"/>
                </a:lnTo>
                <a:lnTo>
                  <a:pt x="98005" y="88861"/>
                </a:lnTo>
              </a:path>
            </a:pathLst>
          </a:custGeom>
          <a:ln w="63500">
            <a:solidFill>
              <a:srgbClr val="FFFFFF"/>
            </a:solidFill>
          </a:ln>
        </p:spPr>
        <p:txBody>
          <a:bodyPr wrap="square" lIns="0" tIns="0" rIns="0" bIns="0" rtlCol="0"/>
          <a:lstStyle/>
          <a:p>
            <a:endParaRPr/>
          </a:p>
        </p:txBody>
      </p:sp>
      <p:sp>
        <p:nvSpPr>
          <p:cNvPr id="35" name="object 32">
            <a:extLst>
              <a:ext uri="{FF2B5EF4-FFF2-40B4-BE49-F238E27FC236}">
                <a16:creationId xmlns:a16="http://schemas.microsoft.com/office/drawing/2014/main" id="{3FD5DE39-AE5C-884E-BBE4-BA8EE2D9295D}"/>
              </a:ext>
            </a:extLst>
          </p:cNvPr>
          <p:cNvSpPr/>
          <p:nvPr userDrawn="1"/>
        </p:nvSpPr>
        <p:spPr>
          <a:xfrm>
            <a:off x="10105052" y="2790035"/>
            <a:ext cx="98425" cy="88900"/>
          </a:xfrm>
          <a:custGeom>
            <a:avLst/>
            <a:gdLst/>
            <a:ahLst/>
            <a:cxnLst/>
            <a:rect l="l" t="t" r="r" b="b"/>
            <a:pathLst>
              <a:path w="98425" h="88900">
                <a:moveTo>
                  <a:pt x="0" y="88861"/>
                </a:moveTo>
                <a:lnTo>
                  <a:pt x="97993" y="88861"/>
                </a:lnTo>
                <a:lnTo>
                  <a:pt x="97993" y="0"/>
                </a:lnTo>
              </a:path>
            </a:pathLst>
          </a:custGeom>
          <a:ln w="63500">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10932660-EA21-B840-9D12-FA2607AF8DBA}"/>
              </a:ext>
            </a:extLst>
          </p:cNvPr>
          <p:cNvSpPr/>
          <p:nvPr userDrawn="1"/>
        </p:nvSpPr>
        <p:spPr>
          <a:xfrm>
            <a:off x="10105052" y="1711069"/>
            <a:ext cx="98425" cy="88900"/>
          </a:xfrm>
          <a:custGeom>
            <a:avLst/>
            <a:gdLst/>
            <a:ahLst/>
            <a:cxnLst/>
            <a:rect l="l" t="t" r="r" b="b"/>
            <a:pathLst>
              <a:path w="98425" h="88900">
                <a:moveTo>
                  <a:pt x="97993" y="88861"/>
                </a:moveTo>
                <a:lnTo>
                  <a:pt x="97993" y="0"/>
                </a:lnTo>
                <a:lnTo>
                  <a:pt x="0" y="0"/>
                </a:lnTo>
              </a:path>
            </a:pathLst>
          </a:custGeom>
          <a:ln w="63500">
            <a:solidFill>
              <a:srgbClr val="FFFFFF"/>
            </a:solidFill>
          </a:ln>
        </p:spPr>
        <p:txBody>
          <a:bodyPr wrap="square" lIns="0" tIns="0" rIns="0" bIns="0" rtlCol="0"/>
          <a:lstStyle/>
          <a:p>
            <a:endParaRPr/>
          </a:p>
        </p:txBody>
      </p:sp>
      <p:sp>
        <p:nvSpPr>
          <p:cNvPr id="37" name="object 34">
            <a:extLst>
              <a:ext uri="{FF2B5EF4-FFF2-40B4-BE49-F238E27FC236}">
                <a16:creationId xmlns:a16="http://schemas.microsoft.com/office/drawing/2014/main" id="{C296ED71-5553-2A46-A284-7A502BDFF6B2}"/>
              </a:ext>
            </a:extLst>
          </p:cNvPr>
          <p:cNvSpPr/>
          <p:nvPr userDrawn="1"/>
        </p:nvSpPr>
        <p:spPr>
          <a:xfrm>
            <a:off x="7574932" y="1711069"/>
            <a:ext cx="98425" cy="88900"/>
          </a:xfrm>
          <a:custGeom>
            <a:avLst/>
            <a:gdLst/>
            <a:ahLst/>
            <a:cxnLst/>
            <a:rect l="l" t="t" r="r" b="b"/>
            <a:pathLst>
              <a:path w="98425" h="88900">
                <a:moveTo>
                  <a:pt x="98005" y="0"/>
                </a:moveTo>
                <a:lnTo>
                  <a:pt x="0" y="0"/>
                </a:lnTo>
                <a:lnTo>
                  <a:pt x="0" y="88861"/>
                </a:lnTo>
              </a:path>
            </a:pathLst>
          </a:custGeom>
          <a:ln w="63500">
            <a:solidFill>
              <a:srgbClr val="FFFFFF"/>
            </a:solidFill>
          </a:ln>
        </p:spPr>
        <p:txBody>
          <a:bodyPr wrap="square" lIns="0" tIns="0" rIns="0" bIns="0" rtlCol="0"/>
          <a:lstStyle/>
          <a:p>
            <a:endParaRPr/>
          </a:p>
        </p:txBody>
      </p:sp>
      <p:sp>
        <p:nvSpPr>
          <p:cNvPr id="38" name="object 35">
            <a:extLst>
              <a:ext uri="{FF2B5EF4-FFF2-40B4-BE49-F238E27FC236}">
                <a16:creationId xmlns:a16="http://schemas.microsoft.com/office/drawing/2014/main" id="{2BD1DFF3-9864-DC41-965F-D4925DAEA062}"/>
              </a:ext>
            </a:extLst>
          </p:cNvPr>
          <p:cNvSpPr/>
          <p:nvPr userDrawn="1"/>
        </p:nvSpPr>
        <p:spPr>
          <a:xfrm>
            <a:off x="3819256" y="1199490"/>
            <a:ext cx="3104281" cy="14238147"/>
          </a:xfrm>
          <a:prstGeom prst="rect">
            <a:avLst/>
          </a:prstGeom>
          <a:blipFill>
            <a:blip r:embed="rId3" cstate="print"/>
            <a:stretch>
              <a:fillRect/>
            </a:stretch>
          </a:blipFill>
        </p:spPr>
        <p:txBody>
          <a:bodyPr wrap="square" lIns="0" tIns="0" rIns="0" bIns="0" rtlCol="0"/>
          <a:lstStyle/>
          <a:p>
            <a:endParaRPr/>
          </a:p>
        </p:txBody>
      </p:sp>
      <p:sp>
        <p:nvSpPr>
          <p:cNvPr id="40" name="Text Placeholder 39">
            <a:extLst>
              <a:ext uri="{FF2B5EF4-FFF2-40B4-BE49-F238E27FC236}">
                <a16:creationId xmlns:a16="http://schemas.microsoft.com/office/drawing/2014/main" id="{1F0538BD-5E55-CF4F-B16D-AAB6F472BE4D}"/>
              </a:ext>
            </a:extLst>
          </p:cNvPr>
          <p:cNvSpPr>
            <a:spLocks noGrp="1"/>
          </p:cNvSpPr>
          <p:nvPr>
            <p:ph type="body" sz="quarter" idx="10"/>
          </p:nvPr>
        </p:nvSpPr>
        <p:spPr>
          <a:xfrm>
            <a:off x="483465" y="4345387"/>
            <a:ext cx="3105150" cy="1765661"/>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0" name="Text Placeholder 39">
            <a:extLst>
              <a:ext uri="{FF2B5EF4-FFF2-40B4-BE49-F238E27FC236}">
                <a16:creationId xmlns:a16="http://schemas.microsoft.com/office/drawing/2014/main" id="{4A9AE2FF-71D1-C543-A641-0CCEC237D451}"/>
              </a:ext>
            </a:extLst>
          </p:cNvPr>
          <p:cNvSpPr>
            <a:spLocks noGrp="1"/>
          </p:cNvSpPr>
          <p:nvPr>
            <p:ph type="body" sz="quarter" idx="20"/>
          </p:nvPr>
        </p:nvSpPr>
        <p:spPr>
          <a:xfrm>
            <a:off x="637740" y="2125789"/>
            <a:ext cx="4646575" cy="617389"/>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1" name="Text Placeholder 39">
            <a:extLst>
              <a:ext uri="{FF2B5EF4-FFF2-40B4-BE49-F238E27FC236}">
                <a16:creationId xmlns:a16="http://schemas.microsoft.com/office/drawing/2014/main" id="{05EC7F9A-3A65-6440-A94C-115BAEC16862}"/>
              </a:ext>
            </a:extLst>
          </p:cNvPr>
          <p:cNvSpPr>
            <a:spLocks noGrp="1"/>
          </p:cNvSpPr>
          <p:nvPr>
            <p:ph type="body" sz="quarter" idx="21"/>
          </p:nvPr>
        </p:nvSpPr>
        <p:spPr>
          <a:xfrm>
            <a:off x="8671628" y="1875320"/>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2" name="Text Placeholder 39">
            <a:extLst>
              <a:ext uri="{FF2B5EF4-FFF2-40B4-BE49-F238E27FC236}">
                <a16:creationId xmlns:a16="http://schemas.microsoft.com/office/drawing/2014/main" id="{2E36C075-057D-514E-8E2E-DE54F47EFB96}"/>
              </a:ext>
            </a:extLst>
          </p:cNvPr>
          <p:cNvSpPr>
            <a:spLocks noGrp="1"/>
          </p:cNvSpPr>
          <p:nvPr>
            <p:ph type="body" sz="quarter" idx="22"/>
          </p:nvPr>
        </p:nvSpPr>
        <p:spPr>
          <a:xfrm>
            <a:off x="8672238" y="2173358"/>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3" name="Text Placeholder 39">
            <a:extLst>
              <a:ext uri="{FF2B5EF4-FFF2-40B4-BE49-F238E27FC236}">
                <a16:creationId xmlns:a16="http://schemas.microsoft.com/office/drawing/2014/main" id="{E39C1BD3-A5B3-7B44-8846-FBEE60C3B4F2}"/>
              </a:ext>
            </a:extLst>
          </p:cNvPr>
          <p:cNvSpPr>
            <a:spLocks noGrp="1"/>
          </p:cNvSpPr>
          <p:nvPr>
            <p:ph type="body" sz="quarter" idx="23"/>
          </p:nvPr>
        </p:nvSpPr>
        <p:spPr>
          <a:xfrm>
            <a:off x="8672238" y="2552887"/>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4" name="Oval 53">
            <a:extLst>
              <a:ext uri="{FF2B5EF4-FFF2-40B4-BE49-F238E27FC236}">
                <a16:creationId xmlns:a16="http://schemas.microsoft.com/office/drawing/2014/main" id="{70FCB685-A781-BE4A-82A2-90C86FF795C5}"/>
              </a:ext>
            </a:extLst>
          </p:cNvPr>
          <p:cNvSpPr/>
          <p:nvPr userDrawn="1"/>
        </p:nvSpPr>
        <p:spPr>
          <a:xfrm>
            <a:off x="4447528" y="4179520"/>
            <a:ext cx="820268" cy="820268"/>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B14842CC-2FF6-3C4F-B1A4-96EF33EECF9A}"/>
              </a:ext>
            </a:extLst>
          </p:cNvPr>
          <p:cNvSpPr/>
          <p:nvPr userDrawn="1"/>
        </p:nvSpPr>
        <p:spPr>
          <a:xfrm>
            <a:off x="5454554" y="5210777"/>
            <a:ext cx="828073" cy="828073"/>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66EE34D4-BF2A-BA42-81F9-B7816C205A5A}"/>
              </a:ext>
            </a:extLst>
          </p:cNvPr>
          <p:cNvSpPr/>
          <p:nvPr userDrawn="1"/>
        </p:nvSpPr>
        <p:spPr>
          <a:xfrm>
            <a:off x="4441663" y="6155469"/>
            <a:ext cx="820268" cy="820268"/>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93143F2D-2D1F-3748-A2F5-370C8C0064C2}"/>
              </a:ext>
            </a:extLst>
          </p:cNvPr>
          <p:cNvSpPr/>
          <p:nvPr userDrawn="1"/>
        </p:nvSpPr>
        <p:spPr>
          <a:xfrm>
            <a:off x="5454554" y="7151420"/>
            <a:ext cx="828073" cy="828073"/>
          </a:xfrm>
          <a:prstGeom prst="ellipse">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14A40711-3EA3-AA45-B1FA-71C6DB21587E}"/>
              </a:ext>
            </a:extLst>
          </p:cNvPr>
          <p:cNvSpPr/>
          <p:nvPr userDrawn="1"/>
        </p:nvSpPr>
        <p:spPr>
          <a:xfrm>
            <a:off x="4476664" y="8169752"/>
            <a:ext cx="820268" cy="820268"/>
          </a:xfrm>
          <a:prstGeom prst="ellipse">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2342EB89-F930-D74F-B4E9-CC91D2CA0780}"/>
              </a:ext>
            </a:extLst>
          </p:cNvPr>
          <p:cNvSpPr/>
          <p:nvPr userDrawn="1"/>
        </p:nvSpPr>
        <p:spPr>
          <a:xfrm>
            <a:off x="5470310" y="9145585"/>
            <a:ext cx="828073" cy="828073"/>
          </a:xfrm>
          <a:prstGeom prst="ellipse">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6D2ADC7E-8428-3547-8C2F-4DAC3CC6D0CE}"/>
              </a:ext>
            </a:extLst>
          </p:cNvPr>
          <p:cNvSpPr/>
          <p:nvPr userDrawn="1"/>
        </p:nvSpPr>
        <p:spPr>
          <a:xfrm>
            <a:off x="4485010" y="10124099"/>
            <a:ext cx="820988" cy="820988"/>
          </a:xfrm>
          <a:prstGeom prst="ellipse">
            <a:avLst/>
          </a:prstGeom>
          <a:blipFill>
            <a:blip r:embed="rId1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a:extLst>
              <a:ext uri="{FF2B5EF4-FFF2-40B4-BE49-F238E27FC236}">
                <a16:creationId xmlns:a16="http://schemas.microsoft.com/office/drawing/2014/main" id="{60090B27-F39A-4C4A-9AC5-730C9C354CAA}"/>
              </a:ext>
            </a:extLst>
          </p:cNvPr>
          <p:cNvSpPr/>
          <p:nvPr userDrawn="1"/>
        </p:nvSpPr>
        <p:spPr>
          <a:xfrm>
            <a:off x="5475537" y="11131682"/>
            <a:ext cx="828073" cy="828073"/>
          </a:xfrm>
          <a:prstGeom prst="ellipse">
            <a:avLst/>
          </a:pr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a:extLst>
              <a:ext uri="{FF2B5EF4-FFF2-40B4-BE49-F238E27FC236}">
                <a16:creationId xmlns:a16="http://schemas.microsoft.com/office/drawing/2014/main" id="{E093B989-133C-9E4A-A940-8801CBA0F2B9}"/>
              </a:ext>
            </a:extLst>
          </p:cNvPr>
          <p:cNvSpPr/>
          <p:nvPr userDrawn="1"/>
        </p:nvSpPr>
        <p:spPr>
          <a:xfrm>
            <a:off x="4476664" y="12121908"/>
            <a:ext cx="820988" cy="820988"/>
          </a:xfrm>
          <a:prstGeom prst="ellipse">
            <a:avLst/>
          </a:prstGeom>
          <a:blipFill>
            <a:blip r:embed="rId1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EBA57DE6-B9B3-FC48-90B3-1799B92925AA}"/>
              </a:ext>
            </a:extLst>
          </p:cNvPr>
          <p:cNvSpPr/>
          <p:nvPr userDrawn="1"/>
        </p:nvSpPr>
        <p:spPr>
          <a:xfrm>
            <a:off x="5503104" y="13117779"/>
            <a:ext cx="846182" cy="846182"/>
          </a:xfrm>
          <a:prstGeom prst="ellipse">
            <a:avLst/>
          </a:prstGeom>
          <a:blipFill>
            <a:blip r:embed="rId1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bject 16">
            <a:extLst>
              <a:ext uri="{FF2B5EF4-FFF2-40B4-BE49-F238E27FC236}">
                <a16:creationId xmlns:a16="http://schemas.microsoft.com/office/drawing/2014/main" id="{50B7204B-13A2-7E44-89BD-26A0FBB60109}"/>
              </a:ext>
            </a:extLst>
          </p:cNvPr>
          <p:cNvSpPr txBox="1"/>
          <p:nvPr userDrawn="1"/>
        </p:nvSpPr>
        <p:spPr>
          <a:xfrm>
            <a:off x="1493386" y="3725107"/>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7</a:t>
            </a:r>
            <a:endParaRPr sz="3000" dirty="0">
              <a:latin typeface="Lato"/>
              <a:cs typeface="Lato"/>
            </a:endParaRPr>
          </a:p>
        </p:txBody>
      </p:sp>
      <p:sp>
        <p:nvSpPr>
          <p:cNvPr id="72" name="object 16">
            <a:extLst>
              <a:ext uri="{FF2B5EF4-FFF2-40B4-BE49-F238E27FC236}">
                <a16:creationId xmlns:a16="http://schemas.microsoft.com/office/drawing/2014/main" id="{2F0FB307-856D-E843-A250-C149B757669B}"/>
              </a:ext>
            </a:extLst>
          </p:cNvPr>
          <p:cNvSpPr txBox="1"/>
          <p:nvPr userDrawn="1"/>
        </p:nvSpPr>
        <p:spPr>
          <a:xfrm>
            <a:off x="8261689" y="3756516"/>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7</a:t>
            </a:r>
            <a:endParaRPr sz="3000" dirty="0">
              <a:latin typeface="Lato"/>
              <a:cs typeface="Lato"/>
            </a:endParaRPr>
          </a:p>
        </p:txBody>
      </p:sp>
      <p:sp>
        <p:nvSpPr>
          <p:cNvPr id="74" name="Text Placeholder 39">
            <a:extLst>
              <a:ext uri="{FF2B5EF4-FFF2-40B4-BE49-F238E27FC236}">
                <a16:creationId xmlns:a16="http://schemas.microsoft.com/office/drawing/2014/main" id="{9928C82F-F997-004F-9F34-8676467CB7CB}"/>
              </a:ext>
            </a:extLst>
          </p:cNvPr>
          <p:cNvSpPr>
            <a:spLocks noGrp="1"/>
          </p:cNvSpPr>
          <p:nvPr>
            <p:ph type="body" sz="quarter" idx="24"/>
          </p:nvPr>
        </p:nvSpPr>
        <p:spPr>
          <a:xfrm>
            <a:off x="7154178" y="4316185"/>
            <a:ext cx="3105150" cy="1839284"/>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5" name="Text Placeholder 39">
            <a:extLst>
              <a:ext uri="{FF2B5EF4-FFF2-40B4-BE49-F238E27FC236}">
                <a16:creationId xmlns:a16="http://schemas.microsoft.com/office/drawing/2014/main" id="{FC1BE812-8F7E-8D4B-A9A6-C096276E0A1A}"/>
              </a:ext>
            </a:extLst>
          </p:cNvPr>
          <p:cNvSpPr>
            <a:spLocks noGrp="1"/>
          </p:cNvSpPr>
          <p:nvPr>
            <p:ph type="body" sz="quarter" idx="25"/>
          </p:nvPr>
        </p:nvSpPr>
        <p:spPr>
          <a:xfrm>
            <a:off x="488919" y="7417534"/>
            <a:ext cx="3105150" cy="1728051"/>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6" name="object 16">
            <a:extLst>
              <a:ext uri="{FF2B5EF4-FFF2-40B4-BE49-F238E27FC236}">
                <a16:creationId xmlns:a16="http://schemas.microsoft.com/office/drawing/2014/main" id="{6B9F9FD5-CF10-E54B-B500-D189EFA9F904}"/>
              </a:ext>
            </a:extLst>
          </p:cNvPr>
          <p:cNvSpPr txBox="1"/>
          <p:nvPr userDrawn="1"/>
        </p:nvSpPr>
        <p:spPr>
          <a:xfrm>
            <a:off x="1498840" y="6797254"/>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8</a:t>
            </a:r>
            <a:endParaRPr sz="3000" dirty="0">
              <a:latin typeface="Lato"/>
              <a:cs typeface="Lato"/>
            </a:endParaRPr>
          </a:p>
        </p:txBody>
      </p:sp>
      <p:sp>
        <p:nvSpPr>
          <p:cNvPr id="77" name="object 16">
            <a:extLst>
              <a:ext uri="{FF2B5EF4-FFF2-40B4-BE49-F238E27FC236}">
                <a16:creationId xmlns:a16="http://schemas.microsoft.com/office/drawing/2014/main" id="{E2C125FC-6598-F149-8EF7-1CDC2879CCFC}"/>
              </a:ext>
            </a:extLst>
          </p:cNvPr>
          <p:cNvSpPr txBox="1"/>
          <p:nvPr userDrawn="1"/>
        </p:nvSpPr>
        <p:spPr>
          <a:xfrm>
            <a:off x="8267143" y="6828663"/>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8</a:t>
            </a:r>
            <a:endParaRPr sz="3000" dirty="0">
              <a:latin typeface="Lato"/>
              <a:cs typeface="Lato"/>
            </a:endParaRPr>
          </a:p>
        </p:txBody>
      </p:sp>
      <p:sp>
        <p:nvSpPr>
          <p:cNvPr id="78" name="Text Placeholder 39">
            <a:extLst>
              <a:ext uri="{FF2B5EF4-FFF2-40B4-BE49-F238E27FC236}">
                <a16:creationId xmlns:a16="http://schemas.microsoft.com/office/drawing/2014/main" id="{325AFC5E-B06B-E64E-8DA9-4A02C4E8757F}"/>
              </a:ext>
            </a:extLst>
          </p:cNvPr>
          <p:cNvSpPr>
            <a:spLocks noGrp="1"/>
          </p:cNvSpPr>
          <p:nvPr>
            <p:ph type="body" sz="quarter" idx="26"/>
          </p:nvPr>
        </p:nvSpPr>
        <p:spPr>
          <a:xfrm>
            <a:off x="7159632" y="7388332"/>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79" name="Text Placeholder 39">
            <a:extLst>
              <a:ext uri="{FF2B5EF4-FFF2-40B4-BE49-F238E27FC236}">
                <a16:creationId xmlns:a16="http://schemas.microsoft.com/office/drawing/2014/main" id="{C5E85E88-8261-0E40-AA7D-1455BC9F9299}"/>
              </a:ext>
            </a:extLst>
          </p:cNvPr>
          <p:cNvSpPr>
            <a:spLocks noGrp="1"/>
          </p:cNvSpPr>
          <p:nvPr>
            <p:ph type="body" sz="quarter" idx="27"/>
          </p:nvPr>
        </p:nvSpPr>
        <p:spPr>
          <a:xfrm>
            <a:off x="482610" y="10664696"/>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0" name="object 16">
            <a:extLst>
              <a:ext uri="{FF2B5EF4-FFF2-40B4-BE49-F238E27FC236}">
                <a16:creationId xmlns:a16="http://schemas.microsoft.com/office/drawing/2014/main" id="{5016A3C3-3FB4-A444-9346-5C55CE77EF58}"/>
              </a:ext>
            </a:extLst>
          </p:cNvPr>
          <p:cNvSpPr txBox="1"/>
          <p:nvPr userDrawn="1"/>
        </p:nvSpPr>
        <p:spPr>
          <a:xfrm>
            <a:off x="1492531" y="10044416"/>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9</a:t>
            </a:r>
            <a:endParaRPr sz="3000" dirty="0">
              <a:latin typeface="Lato"/>
              <a:cs typeface="Lato"/>
            </a:endParaRPr>
          </a:p>
        </p:txBody>
      </p:sp>
      <p:sp>
        <p:nvSpPr>
          <p:cNvPr id="81" name="object 16">
            <a:extLst>
              <a:ext uri="{FF2B5EF4-FFF2-40B4-BE49-F238E27FC236}">
                <a16:creationId xmlns:a16="http://schemas.microsoft.com/office/drawing/2014/main" id="{BCBFE07A-6D70-BB4D-A0BB-C0A974EA815E}"/>
              </a:ext>
            </a:extLst>
          </p:cNvPr>
          <p:cNvSpPr txBox="1"/>
          <p:nvPr userDrawn="1"/>
        </p:nvSpPr>
        <p:spPr>
          <a:xfrm>
            <a:off x="8260834" y="10075825"/>
            <a:ext cx="1321435" cy="335304"/>
          </a:xfrm>
          <a:prstGeom prst="rect">
            <a:avLst/>
          </a:prstGeom>
        </p:spPr>
        <p:txBody>
          <a:bodyPr vert="horz" wrap="square" lIns="0" tIns="12700" rIns="0" bIns="0" rtlCol="0">
            <a:spAutoFit/>
          </a:bodyPr>
          <a:lstStyle/>
          <a:p>
            <a:pPr marL="12700">
              <a:lnSpc>
                <a:spcPct val="100000"/>
              </a:lnSpc>
              <a:spcBef>
                <a:spcPts val="100"/>
              </a:spcBef>
            </a:pPr>
            <a:r>
              <a:rPr sz="3000" b="1" spc="-65" dirty="0">
                <a:solidFill>
                  <a:srgbClr val="00A8A8"/>
                </a:solidFill>
                <a:latin typeface="Lato"/>
                <a:cs typeface="Lato"/>
              </a:rPr>
              <a:t>Year</a:t>
            </a:r>
            <a:r>
              <a:rPr sz="3000" b="1" spc="-85" dirty="0">
                <a:solidFill>
                  <a:srgbClr val="00A8A8"/>
                </a:solidFill>
                <a:latin typeface="Lato"/>
                <a:cs typeface="Lato"/>
              </a:rPr>
              <a:t> </a:t>
            </a:r>
            <a:r>
              <a:rPr lang="en-GB" sz="3000" b="1" spc="30" dirty="0">
                <a:solidFill>
                  <a:srgbClr val="00A8A8"/>
                </a:solidFill>
                <a:latin typeface="Lato"/>
                <a:cs typeface="Lato"/>
              </a:rPr>
              <a:t>9</a:t>
            </a:r>
            <a:endParaRPr sz="3000" dirty="0">
              <a:latin typeface="Lato"/>
              <a:cs typeface="Lato"/>
            </a:endParaRPr>
          </a:p>
        </p:txBody>
      </p:sp>
      <p:sp>
        <p:nvSpPr>
          <p:cNvPr id="82" name="Text Placeholder 39">
            <a:extLst>
              <a:ext uri="{FF2B5EF4-FFF2-40B4-BE49-F238E27FC236}">
                <a16:creationId xmlns:a16="http://schemas.microsoft.com/office/drawing/2014/main" id="{5AB97367-5E02-BA45-B850-996E179F7ED9}"/>
              </a:ext>
            </a:extLst>
          </p:cNvPr>
          <p:cNvSpPr>
            <a:spLocks noGrp="1"/>
          </p:cNvSpPr>
          <p:nvPr>
            <p:ph type="body" sz="quarter" idx="28"/>
          </p:nvPr>
        </p:nvSpPr>
        <p:spPr>
          <a:xfrm>
            <a:off x="7153323" y="10635494"/>
            <a:ext cx="3105150" cy="231950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3365749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Year group 10-13">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428096F0-A236-F042-A955-F91E8CA8F893}"/>
              </a:ext>
            </a:extLst>
          </p:cNvPr>
          <p:cNvSpPr txBox="1"/>
          <p:nvPr userDrawn="1"/>
        </p:nvSpPr>
        <p:spPr>
          <a:xfrm>
            <a:off x="6954290" y="14093721"/>
            <a:ext cx="3370579" cy="441176"/>
          </a:xfrm>
          <a:prstGeom prst="rect">
            <a:avLst/>
          </a:prstGeom>
        </p:spPr>
        <p:txBody>
          <a:bodyPr vert="horz" wrap="square" lIns="0" tIns="43180" rIns="0" bIns="0" rtlCol="0">
            <a:spAutoFit/>
          </a:bodyPr>
          <a:lstStyle/>
          <a:p>
            <a:pPr marL="12700" marR="5080">
              <a:lnSpc>
                <a:spcPts val="2200"/>
              </a:lnSpc>
              <a:spcBef>
                <a:spcPts val="340"/>
              </a:spcBef>
            </a:pPr>
            <a:r>
              <a:rPr sz="2000" b="1" spc="-5" dirty="0">
                <a:solidFill>
                  <a:srgbClr val="00A8A8"/>
                </a:solidFill>
                <a:latin typeface="Lato"/>
                <a:cs typeface="Lato"/>
              </a:rPr>
              <a:t>Inspiring and preparing</a:t>
            </a:r>
            <a:r>
              <a:rPr sz="2000" b="1" spc="-75" dirty="0">
                <a:solidFill>
                  <a:srgbClr val="00A8A8"/>
                </a:solidFill>
                <a:latin typeface="Lato"/>
                <a:cs typeface="Lato"/>
              </a:rPr>
              <a:t> </a:t>
            </a:r>
            <a:r>
              <a:rPr sz="2000" b="1" spc="-15" dirty="0">
                <a:solidFill>
                  <a:srgbClr val="00A8A8"/>
                </a:solidFill>
                <a:latin typeface="Lato"/>
                <a:cs typeface="Lato"/>
              </a:rPr>
              <a:t>young  </a:t>
            </a:r>
            <a:r>
              <a:rPr sz="2000" b="1" dirty="0">
                <a:solidFill>
                  <a:srgbClr val="00A8A8"/>
                </a:solidFill>
                <a:latin typeface="Lato"/>
                <a:cs typeface="Lato"/>
              </a:rPr>
              <a:t>people </a:t>
            </a:r>
            <a:r>
              <a:rPr sz="2000" b="1" spc="-10" dirty="0">
                <a:solidFill>
                  <a:srgbClr val="00A8A8"/>
                </a:solidFill>
                <a:latin typeface="Lato"/>
                <a:cs typeface="Lato"/>
              </a:rPr>
              <a:t>for </a:t>
            </a:r>
            <a:r>
              <a:rPr sz="2000" b="1" dirty="0">
                <a:solidFill>
                  <a:srgbClr val="00A8A8"/>
                </a:solidFill>
                <a:latin typeface="Lato"/>
                <a:cs typeface="Lato"/>
              </a:rPr>
              <a:t>the </a:t>
            </a:r>
            <a:r>
              <a:rPr sz="2000" b="1" spc="-10" dirty="0">
                <a:solidFill>
                  <a:srgbClr val="00A8A8"/>
                </a:solidFill>
                <a:latin typeface="Lato"/>
                <a:cs typeface="Lato"/>
              </a:rPr>
              <a:t>world </a:t>
            </a:r>
            <a:r>
              <a:rPr sz="2000" b="1" spc="-15" dirty="0">
                <a:solidFill>
                  <a:srgbClr val="00A8A8"/>
                </a:solidFill>
                <a:latin typeface="Lato"/>
                <a:cs typeface="Lato"/>
              </a:rPr>
              <a:t>of</a:t>
            </a:r>
            <a:r>
              <a:rPr sz="2000" b="1" spc="-215" dirty="0">
                <a:solidFill>
                  <a:srgbClr val="00A8A8"/>
                </a:solidFill>
                <a:latin typeface="Lato"/>
                <a:cs typeface="Lato"/>
              </a:rPr>
              <a:t> </a:t>
            </a:r>
            <a:r>
              <a:rPr sz="2000" b="1" spc="-10" dirty="0">
                <a:solidFill>
                  <a:srgbClr val="00A8A8"/>
                </a:solidFill>
                <a:latin typeface="Lato"/>
                <a:cs typeface="Lato"/>
              </a:rPr>
              <a:t>work.</a:t>
            </a:r>
            <a:endParaRPr sz="2000">
              <a:latin typeface="Lato"/>
              <a:cs typeface="Lato"/>
            </a:endParaRPr>
          </a:p>
        </p:txBody>
      </p:sp>
      <p:sp>
        <p:nvSpPr>
          <p:cNvPr id="6" name="object 3">
            <a:extLst>
              <a:ext uri="{FF2B5EF4-FFF2-40B4-BE49-F238E27FC236}">
                <a16:creationId xmlns:a16="http://schemas.microsoft.com/office/drawing/2014/main" id="{8DDACBDB-6D4B-7E46-92A1-D678733C5166}"/>
              </a:ext>
            </a:extLst>
          </p:cNvPr>
          <p:cNvSpPr/>
          <p:nvPr userDrawn="1"/>
        </p:nvSpPr>
        <p:spPr>
          <a:xfrm>
            <a:off x="7994519" y="457184"/>
            <a:ext cx="2119366" cy="859603"/>
          </a:xfrm>
          <a:prstGeom prst="rect">
            <a:avLst/>
          </a:prstGeom>
          <a:blipFill>
            <a:blip r:embed="rId2" cstate="print"/>
            <a:stretch>
              <a:fillRect/>
            </a:stretch>
          </a:blipFill>
        </p:spPr>
        <p:txBody>
          <a:bodyPr wrap="square" lIns="0" tIns="0" rIns="0" bIns="0" rtlCol="0"/>
          <a:lstStyle/>
          <a:p>
            <a:endParaRPr/>
          </a:p>
        </p:txBody>
      </p:sp>
      <p:sp>
        <p:nvSpPr>
          <p:cNvPr id="8" name="object 5">
            <a:extLst>
              <a:ext uri="{FF2B5EF4-FFF2-40B4-BE49-F238E27FC236}">
                <a16:creationId xmlns:a16="http://schemas.microsoft.com/office/drawing/2014/main" id="{E7924D7A-B8F8-254B-817B-278BAACD5E40}"/>
              </a:ext>
            </a:extLst>
          </p:cNvPr>
          <p:cNvSpPr txBox="1"/>
          <p:nvPr userDrawn="1"/>
        </p:nvSpPr>
        <p:spPr>
          <a:xfrm>
            <a:off x="615999" y="1681312"/>
            <a:ext cx="4676775" cy="248266"/>
          </a:xfrm>
          <a:prstGeom prst="rect">
            <a:avLst/>
          </a:prstGeom>
        </p:spPr>
        <p:txBody>
          <a:bodyPr vert="horz" wrap="square" lIns="0" tIns="134620" rIns="0" bIns="0" rtlCol="0">
            <a:spAutoFit/>
          </a:bodyPr>
          <a:lstStyle/>
          <a:p>
            <a:pPr marL="12700" algn="just">
              <a:lnSpc>
                <a:spcPct val="100000"/>
              </a:lnSpc>
              <a:spcBef>
                <a:spcPts val="1060"/>
              </a:spcBef>
            </a:pPr>
            <a:r>
              <a:rPr sz="1400" b="1" spc="-5" dirty="0">
                <a:solidFill>
                  <a:srgbClr val="00A8A8"/>
                </a:solidFill>
                <a:latin typeface="Lato"/>
                <a:cs typeface="Lato"/>
              </a:rPr>
              <a:t>Vision</a:t>
            </a:r>
            <a:r>
              <a:rPr sz="1400" b="1" spc="-10" dirty="0">
                <a:solidFill>
                  <a:srgbClr val="00A8A8"/>
                </a:solidFill>
                <a:latin typeface="Lato"/>
                <a:cs typeface="Lato"/>
              </a:rPr>
              <a:t> Statement</a:t>
            </a:r>
            <a:endParaRPr sz="1400" dirty="0">
              <a:latin typeface="Lato"/>
              <a:cs typeface="Lato"/>
            </a:endParaRPr>
          </a:p>
        </p:txBody>
      </p:sp>
      <p:sp>
        <p:nvSpPr>
          <p:cNvPr id="9" name="object 6">
            <a:extLst>
              <a:ext uri="{FF2B5EF4-FFF2-40B4-BE49-F238E27FC236}">
                <a16:creationId xmlns:a16="http://schemas.microsoft.com/office/drawing/2014/main" id="{5F2FBBE9-386E-404A-A160-83460E8DA111}"/>
              </a:ext>
            </a:extLst>
          </p:cNvPr>
          <p:cNvSpPr/>
          <p:nvPr userDrawn="1"/>
        </p:nvSpPr>
        <p:spPr>
          <a:xfrm>
            <a:off x="488950"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10" name="object 7">
            <a:extLst>
              <a:ext uri="{FF2B5EF4-FFF2-40B4-BE49-F238E27FC236}">
                <a16:creationId xmlns:a16="http://schemas.microsoft.com/office/drawing/2014/main" id="{E3FF1E5F-EA17-674F-B636-6F36327B8D6B}"/>
              </a:ext>
            </a:extLst>
          </p:cNvPr>
          <p:cNvSpPr/>
          <p:nvPr userDrawn="1"/>
        </p:nvSpPr>
        <p:spPr>
          <a:xfrm>
            <a:off x="708113" y="2878898"/>
            <a:ext cx="4638675" cy="0"/>
          </a:xfrm>
          <a:custGeom>
            <a:avLst/>
            <a:gdLst/>
            <a:ahLst/>
            <a:cxnLst/>
            <a:rect l="l" t="t" r="r" b="b"/>
            <a:pathLst>
              <a:path w="4638675">
                <a:moveTo>
                  <a:pt x="0" y="0"/>
                </a:moveTo>
                <a:lnTo>
                  <a:pt x="4638294" y="0"/>
                </a:lnTo>
              </a:path>
            </a:pathLst>
          </a:custGeom>
          <a:ln w="63500">
            <a:solidFill>
              <a:srgbClr val="FFFFFF"/>
            </a:solidFill>
            <a:prstDash val="lgDash"/>
          </a:ln>
        </p:spPr>
        <p:txBody>
          <a:bodyPr wrap="square" lIns="0" tIns="0" rIns="0" bIns="0" rtlCol="0"/>
          <a:lstStyle/>
          <a:p>
            <a:endParaRPr/>
          </a:p>
        </p:txBody>
      </p:sp>
      <p:sp>
        <p:nvSpPr>
          <p:cNvPr id="11" name="object 8">
            <a:extLst>
              <a:ext uri="{FF2B5EF4-FFF2-40B4-BE49-F238E27FC236}">
                <a16:creationId xmlns:a16="http://schemas.microsoft.com/office/drawing/2014/main" id="{458B1C4B-4686-8D4C-9C4A-A7127A9AF675}"/>
              </a:ext>
            </a:extLst>
          </p:cNvPr>
          <p:cNvSpPr/>
          <p:nvPr userDrawn="1"/>
        </p:nvSpPr>
        <p:spPr>
          <a:xfrm>
            <a:off x="5503104"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12" name="object 9">
            <a:extLst>
              <a:ext uri="{FF2B5EF4-FFF2-40B4-BE49-F238E27FC236}">
                <a16:creationId xmlns:a16="http://schemas.microsoft.com/office/drawing/2014/main" id="{000C49C9-5A8D-A34D-A97C-BE2A2064162F}"/>
              </a:ext>
            </a:extLst>
          </p:cNvPr>
          <p:cNvSpPr/>
          <p:nvPr userDrawn="1"/>
        </p:nvSpPr>
        <p:spPr>
          <a:xfrm>
            <a:off x="645646" y="1711072"/>
            <a:ext cx="4638675" cy="0"/>
          </a:xfrm>
          <a:custGeom>
            <a:avLst/>
            <a:gdLst/>
            <a:ahLst/>
            <a:cxnLst/>
            <a:rect l="l" t="t" r="r" b="b"/>
            <a:pathLst>
              <a:path w="4638675">
                <a:moveTo>
                  <a:pt x="4638294" y="0"/>
                </a:moveTo>
                <a:lnTo>
                  <a:pt x="0" y="0"/>
                </a:lnTo>
              </a:path>
            </a:pathLst>
          </a:custGeom>
          <a:ln w="63500">
            <a:solidFill>
              <a:srgbClr val="FFFFFF"/>
            </a:solidFill>
            <a:prstDash val="lgDash"/>
          </a:ln>
        </p:spPr>
        <p:txBody>
          <a:bodyPr wrap="square" lIns="0" tIns="0" rIns="0" bIns="0" rtlCol="0"/>
          <a:lstStyle/>
          <a:p>
            <a:endParaRPr/>
          </a:p>
        </p:txBody>
      </p:sp>
      <p:sp>
        <p:nvSpPr>
          <p:cNvPr id="13" name="object 10">
            <a:extLst>
              <a:ext uri="{FF2B5EF4-FFF2-40B4-BE49-F238E27FC236}">
                <a16:creationId xmlns:a16="http://schemas.microsoft.com/office/drawing/2014/main" id="{7670E8E9-DAC9-3145-A679-6897061A7D8D}"/>
              </a:ext>
            </a:extLst>
          </p:cNvPr>
          <p:cNvSpPr/>
          <p:nvPr userDrawn="1"/>
        </p:nvSpPr>
        <p:spPr>
          <a:xfrm>
            <a:off x="488950" y="2790035"/>
            <a:ext cx="94615" cy="88900"/>
          </a:xfrm>
          <a:custGeom>
            <a:avLst/>
            <a:gdLst/>
            <a:ahLst/>
            <a:cxnLst/>
            <a:rect l="l" t="t" r="r" b="b"/>
            <a:pathLst>
              <a:path w="94615" h="88900">
                <a:moveTo>
                  <a:pt x="0" y="0"/>
                </a:moveTo>
                <a:lnTo>
                  <a:pt x="0" y="88861"/>
                </a:lnTo>
                <a:lnTo>
                  <a:pt x="94221" y="88861"/>
                </a:lnTo>
              </a:path>
            </a:pathLst>
          </a:custGeom>
          <a:ln w="63500">
            <a:solidFill>
              <a:srgbClr val="FFFFFF"/>
            </a:solidFill>
          </a:ln>
        </p:spPr>
        <p:txBody>
          <a:bodyPr wrap="square" lIns="0" tIns="0" rIns="0" bIns="0" rtlCol="0"/>
          <a:lstStyle/>
          <a:p>
            <a:endParaRPr/>
          </a:p>
        </p:txBody>
      </p:sp>
      <p:sp>
        <p:nvSpPr>
          <p:cNvPr id="14" name="object 11">
            <a:extLst>
              <a:ext uri="{FF2B5EF4-FFF2-40B4-BE49-F238E27FC236}">
                <a16:creationId xmlns:a16="http://schemas.microsoft.com/office/drawing/2014/main" id="{E26E02A2-F3E4-EE4B-AB62-C1E87863D051}"/>
              </a:ext>
            </a:extLst>
          </p:cNvPr>
          <p:cNvSpPr/>
          <p:nvPr userDrawn="1"/>
        </p:nvSpPr>
        <p:spPr>
          <a:xfrm>
            <a:off x="5408879" y="2790035"/>
            <a:ext cx="94615" cy="88900"/>
          </a:xfrm>
          <a:custGeom>
            <a:avLst/>
            <a:gdLst/>
            <a:ahLst/>
            <a:cxnLst/>
            <a:rect l="l" t="t" r="r" b="b"/>
            <a:pathLst>
              <a:path w="94614" h="88900">
                <a:moveTo>
                  <a:pt x="0" y="88861"/>
                </a:moveTo>
                <a:lnTo>
                  <a:pt x="94221" y="88861"/>
                </a:lnTo>
                <a:lnTo>
                  <a:pt x="94221" y="0"/>
                </a:lnTo>
              </a:path>
            </a:pathLst>
          </a:custGeom>
          <a:ln w="63500">
            <a:solidFill>
              <a:srgbClr val="FFFFFF"/>
            </a:solidFill>
          </a:ln>
        </p:spPr>
        <p:txBody>
          <a:bodyPr wrap="square" lIns="0" tIns="0" rIns="0" bIns="0" rtlCol="0"/>
          <a:lstStyle/>
          <a:p>
            <a:endParaRPr/>
          </a:p>
        </p:txBody>
      </p:sp>
      <p:sp>
        <p:nvSpPr>
          <p:cNvPr id="15" name="object 12">
            <a:extLst>
              <a:ext uri="{FF2B5EF4-FFF2-40B4-BE49-F238E27FC236}">
                <a16:creationId xmlns:a16="http://schemas.microsoft.com/office/drawing/2014/main" id="{CD2B2700-CEA8-B84C-8B04-80664C4527BD}"/>
              </a:ext>
            </a:extLst>
          </p:cNvPr>
          <p:cNvSpPr/>
          <p:nvPr userDrawn="1"/>
        </p:nvSpPr>
        <p:spPr>
          <a:xfrm>
            <a:off x="5408879" y="1711069"/>
            <a:ext cx="94615" cy="88900"/>
          </a:xfrm>
          <a:custGeom>
            <a:avLst/>
            <a:gdLst/>
            <a:ahLst/>
            <a:cxnLst/>
            <a:rect l="l" t="t" r="r" b="b"/>
            <a:pathLst>
              <a:path w="94614" h="88900">
                <a:moveTo>
                  <a:pt x="94221" y="88861"/>
                </a:moveTo>
                <a:lnTo>
                  <a:pt x="94221" y="0"/>
                </a:lnTo>
                <a:lnTo>
                  <a:pt x="0" y="0"/>
                </a:lnTo>
              </a:path>
            </a:pathLst>
          </a:custGeom>
          <a:ln w="63500">
            <a:solidFill>
              <a:srgbClr val="FFFFFF"/>
            </a:solidFill>
          </a:ln>
        </p:spPr>
        <p:txBody>
          <a:bodyPr wrap="square" lIns="0" tIns="0" rIns="0" bIns="0" rtlCol="0"/>
          <a:lstStyle/>
          <a:p>
            <a:endParaRPr/>
          </a:p>
        </p:txBody>
      </p:sp>
      <p:sp>
        <p:nvSpPr>
          <p:cNvPr id="16" name="object 13">
            <a:extLst>
              <a:ext uri="{FF2B5EF4-FFF2-40B4-BE49-F238E27FC236}">
                <a16:creationId xmlns:a16="http://schemas.microsoft.com/office/drawing/2014/main" id="{09C6D168-F1B0-F543-8DA3-38535AACFF5B}"/>
              </a:ext>
            </a:extLst>
          </p:cNvPr>
          <p:cNvSpPr/>
          <p:nvPr userDrawn="1"/>
        </p:nvSpPr>
        <p:spPr>
          <a:xfrm>
            <a:off x="488950" y="1711069"/>
            <a:ext cx="94615" cy="88900"/>
          </a:xfrm>
          <a:custGeom>
            <a:avLst/>
            <a:gdLst/>
            <a:ahLst/>
            <a:cxnLst/>
            <a:rect l="l" t="t" r="r" b="b"/>
            <a:pathLst>
              <a:path w="94615" h="88900">
                <a:moveTo>
                  <a:pt x="94221" y="0"/>
                </a:moveTo>
                <a:lnTo>
                  <a:pt x="0" y="0"/>
                </a:lnTo>
                <a:lnTo>
                  <a:pt x="0" y="88861"/>
                </a:lnTo>
              </a:path>
            </a:pathLst>
          </a:custGeom>
          <a:ln w="63500">
            <a:solidFill>
              <a:srgbClr val="FFFFFF"/>
            </a:solidFill>
          </a:ln>
        </p:spPr>
        <p:txBody>
          <a:bodyPr wrap="square" lIns="0" tIns="0" rIns="0" bIns="0" rtlCol="0"/>
          <a:lstStyle/>
          <a:p>
            <a:endParaRPr/>
          </a:p>
        </p:txBody>
      </p:sp>
      <p:sp>
        <p:nvSpPr>
          <p:cNvPr id="17" name="object 14">
            <a:extLst>
              <a:ext uri="{FF2B5EF4-FFF2-40B4-BE49-F238E27FC236}">
                <a16:creationId xmlns:a16="http://schemas.microsoft.com/office/drawing/2014/main" id="{7ACB79AF-354E-4247-A9A6-AAC2012E1987}"/>
              </a:ext>
            </a:extLst>
          </p:cNvPr>
          <p:cNvSpPr txBox="1"/>
          <p:nvPr userDrawn="1"/>
        </p:nvSpPr>
        <p:spPr>
          <a:xfrm>
            <a:off x="6743827" y="3120520"/>
            <a:ext cx="3948429" cy="226492"/>
          </a:xfrm>
          <a:prstGeom prst="rect">
            <a:avLst/>
          </a:prstGeom>
        </p:spPr>
        <p:txBody>
          <a:bodyPr vert="horz" wrap="square" lIns="0" tIns="12700" rIns="0" bIns="0" rtlCol="0">
            <a:spAutoFit/>
          </a:bodyPr>
          <a:lstStyle/>
          <a:p>
            <a:pPr marL="270510">
              <a:lnSpc>
                <a:spcPct val="100000"/>
              </a:lnSpc>
              <a:spcBef>
                <a:spcPts val="100"/>
              </a:spcBef>
            </a:pPr>
            <a:r>
              <a:rPr sz="2000" b="1" spc="-25" dirty="0">
                <a:solidFill>
                  <a:srgbClr val="FFFFFF"/>
                </a:solidFill>
                <a:latin typeface="Lato"/>
                <a:cs typeface="Lato"/>
              </a:rPr>
              <a:t>Key </a:t>
            </a:r>
            <a:r>
              <a:rPr sz="2000" b="1" dirty="0">
                <a:solidFill>
                  <a:srgbClr val="FFFFFF"/>
                </a:solidFill>
                <a:latin typeface="Lato"/>
                <a:cs typeface="Lato"/>
              </a:rPr>
              <a:t>Events </a:t>
            </a:r>
            <a:r>
              <a:rPr sz="2000" b="1" spc="10" dirty="0">
                <a:solidFill>
                  <a:srgbClr val="FFFFFF"/>
                </a:solidFill>
                <a:latin typeface="Lato"/>
                <a:cs typeface="Lato"/>
              </a:rPr>
              <a:t>and</a:t>
            </a:r>
            <a:r>
              <a:rPr sz="2000" b="1" spc="75" dirty="0">
                <a:solidFill>
                  <a:srgbClr val="FFFFFF"/>
                </a:solidFill>
                <a:latin typeface="Lato"/>
                <a:cs typeface="Lato"/>
              </a:rPr>
              <a:t> </a:t>
            </a:r>
            <a:r>
              <a:rPr sz="2000" b="1" spc="15" dirty="0">
                <a:solidFill>
                  <a:srgbClr val="FFFFFF"/>
                </a:solidFill>
                <a:latin typeface="Lato"/>
                <a:cs typeface="Lato"/>
              </a:rPr>
              <a:t>Experiences</a:t>
            </a:r>
            <a:endParaRPr sz="2000">
              <a:latin typeface="Lato"/>
              <a:cs typeface="Lato"/>
            </a:endParaRPr>
          </a:p>
        </p:txBody>
      </p:sp>
      <p:sp>
        <p:nvSpPr>
          <p:cNvPr id="18" name="object 15">
            <a:extLst>
              <a:ext uri="{FF2B5EF4-FFF2-40B4-BE49-F238E27FC236}">
                <a16:creationId xmlns:a16="http://schemas.microsoft.com/office/drawing/2014/main" id="{47761EC7-FF61-124A-8F2D-F7976065E936}"/>
              </a:ext>
            </a:extLst>
          </p:cNvPr>
          <p:cNvSpPr txBox="1"/>
          <p:nvPr userDrawn="1"/>
        </p:nvSpPr>
        <p:spPr>
          <a:xfrm>
            <a:off x="0" y="3099184"/>
            <a:ext cx="6579870" cy="226492"/>
          </a:xfrm>
          <a:prstGeom prst="rect">
            <a:avLst/>
          </a:prstGeom>
        </p:spPr>
        <p:txBody>
          <a:bodyPr vert="horz" wrap="square" lIns="0" tIns="12700" rIns="0" bIns="0" rtlCol="0">
            <a:spAutoFit/>
          </a:bodyPr>
          <a:lstStyle/>
          <a:p>
            <a:pPr marL="457200">
              <a:lnSpc>
                <a:spcPct val="100000"/>
              </a:lnSpc>
              <a:spcBef>
                <a:spcPts val="100"/>
              </a:spcBef>
            </a:pPr>
            <a:r>
              <a:rPr sz="2000" b="1" spc="10" dirty="0">
                <a:solidFill>
                  <a:srgbClr val="FFFFFF"/>
                </a:solidFill>
                <a:latin typeface="Lato"/>
                <a:cs typeface="Lato"/>
              </a:rPr>
              <a:t>Milestones and Learning</a:t>
            </a:r>
            <a:r>
              <a:rPr sz="2000" b="1" spc="85" dirty="0">
                <a:solidFill>
                  <a:srgbClr val="FFFFFF"/>
                </a:solidFill>
                <a:latin typeface="Lato"/>
                <a:cs typeface="Lato"/>
              </a:rPr>
              <a:t> </a:t>
            </a:r>
            <a:r>
              <a:rPr sz="2000" b="1" spc="10" dirty="0">
                <a:solidFill>
                  <a:srgbClr val="FFFFFF"/>
                </a:solidFill>
                <a:latin typeface="Lato"/>
                <a:cs typeface="Lato"/>
              </a:rPr>
              <a:t>Outcomes</a:t>
            </a:r>
            <a:endParaRPr sz="2000" dirty="0">
              <a:latin typeface="Lato"/>
              <a:cs typeface="Lato"/>
            </a:endParaRPr>
          </a:p>
        </p:txBody>
      </p:sp>
      <p:sp>
        <p:nvSpPr>
          <p:cNvPr id="29" name="object 26">
            <a:extLst>
              <a:ext uri="{FF2B5EF4-FFF2-40B4-BE49-F238E27FC236}">
                <a16:creationId xmlns:a16="http://schemas.microsoft.com/office/drawing/2014/main" id="{1A0E5446-9813-E845-9137-779166FD706C}"/>
              </a:ext>
            </a:extLst>
          </p:cNvPr>
          <p:cNvSpPr txBox="1"/>
          <p:nvPr userDrawn="1"/>
        </p:nvSpPr>
        <p:spPr>
          <a:xfrm>
            <a:off x="7701982" y="1803449"/>
            <a:ext cx="889635" cy="654558"/>
          </a:xfrm>
          <a:prstGeom prst="rect">
            <a:avLst/>
          </a:prstGeom>
        </p:spPr>
        <p:txBody>
          <a:bodyPr vert="horz" wrap="square" lIns="0" tIns="12700" rIns="0" bIns="0" rtlCol="0">
            <a:spAutoFit/>
          </a:bodyPr>
          <a:lstStyle/>
          <a:p>
            <a:pPr marL="12700">
              <a:lnSpc>
                <a:spcPct val="100000"/>
              </a:lnSpc>
              <a:spcBef>
                <a:spcPts val="100"/>
              </a:spcBef>
            </a:pPr>
            <a:r>
              <a:rPr sz="1400" b="1" spc="-5" dirty="0">
                <a:solidFill>
                  <a:srgbClr val="00A8A8"/>
                </a:solidFill>
                <a:latin typeface="Lato"/>
                <a:cs typeface="Lato"/>
              </a:rPr>
              <a:t>Contact:</a:t>
            </a:r>
            <a:endParaRPr sz="1400">
              <a:latin typeface="Lato"/>
              <a:cs typeface="Lato"/>
            </a:endParaRPr>
          </a:p>
          <a:p>
            <a:pPr marL="12700" marR="5080">
              <a:lnSpc>
                <a:spcPct val="174700"/>
              </a:lnSpc>
            </a:pPr>
            <a:r>
              <a:rPr sz="1400" b="1" spc="-10" dirty="0">
                <a:solidFill>
                  <a:srgbClr val="00A8A8"/>
                </a:solidFill>
                <a:latin typeface="Lato"/>
                <a:cs typeface="Lato"/>
              </a:rPr>
              <a:t>Email:  </a:t>
            </a:r>
            <a:r>
              <a:rPr sz="1400" b="1" spc="-170" dirty="0">
                <a:solidFill>
                  <a:srgbClr val="00A8A8"/>
                </a:solidFill>
                <a:latin typeface="Lato"/>
                <a:cs typeface="Lato"/>
              </a:rPr>
              <a:t>T</a:t>
            </a:r>
            <a:r>
              <a:rPr sz="1400" b="1" dirty="0">
                <a:solidFill>
                  <a:srgbClr val="00A8A8"/>
                </a:solidFill>
                <a:latin typeface="Lato"/>
                <a:cs typeface="Lato"/>
              </a:rPr>
              <a:t>elephone:</a:t>
            </a:r>
            <a:endParaRPr sz="1400">
              <a:latin typeface="Lato"/>
              <a:cs typeface="Lato"/>
            </a:endParaRPr>
          </a:p>
        </p:txBody>
      </p:sp>
      <p:sp>
        <p:nvSpPr>
          <p:cNvPr id="30" name="object 27">
            <a:extLst>
              <a:ext uri="{FF2B5EF4-FFF2-40B4-BE49-F238E27FC236}">
                <a16:creationId xmlns:a16="http://schemas.microsoft.com/office/drawing/2014/main" id="{0AB46DDF-55E9-9A4D-9BA7-0A9A3395099D}"/>
              </a:ext>
            </a:extLst>
          </p:cNvPr>
          <p:cNvSpPr/>
          <p:nvPr userDrawn="1"/>
        </p:nvSpPr>
        <p:spPr>
          <a:xfrm>
            <a:off x="7574932" y="1914164"/>
            <a:ext cx="0" cy="819150"/>
          </a:xfrm>
          <a:custGeom>
            <a:avLst/>
            <a:gdLst/>
            <a:ahLst/>
            <a:cxnLst/>
            <a:rect l="l" t="t" r="r" b="b"/>
            <a:pathLst>
              <a:path h="819150">
                <a:moveTo>
                  <a:pt x="0" y="0"/>
                </a:moveTo>
                <a:lnTo>
                  <a:pt x="0" y="818756"/>
                </a:lnTo>
              </a:path>
            </a:pathLst>
          </a:custGeom>
          <a:ln w="63500">
            <a:solidFill>
              <a:srgbClr val="FFFFFF"/>
            </a:solidFill>
            <a:prstDash val="lgDash"/>
          </a:ln>
        </p:spPr>
        <p:txBody>
          <a:bodyPr wrap="square" lIns="0" tIns="0" rIns="0" bIns="0" rtlCol="0"/>
          <a:lstStyle/>
          <a:p>
            <a:endParaRPr/>
          </a:p>
        </p:txBody>
      </p:sp>
      <p:sp>
        <p:nvSpPr>
          <p:cNvPr id="31" name="object 28">
            <a:extLst>
              <a:ext uri="{FF2B5EF4-FFF2-40B4-BE49-F238E27FC236}">
                <a16:creationId xmlns:a16="http://schemas.microsoft.com/office/drawing/2014/main" id="{0F7521D8-CA1F-B044-ACDE-F84E803FF8D6}"/>
              </a:ext>
            </a:extLst>
          </p:cNvPr>
          <p:cNvSpPr/>
          <p:nvPr userDrawn="1"/>
        </p:nvSpPr>
        <p:spPr>
          <a:xfrm>
            <a:off x="7805442" y="2878900"/>
            <a:ext cx="2233930" cy="0"/>
          </a:xfrm>
          <a:custGeom>
            <a:avLst/>
            <a:gdLst/>
            <a:ahLst/>
            <a:cxnLst/>
            <a:rect l="l" t="t" r="r" b="b"/>
            <a:pathLst>
              <a:path w="2233929">
                <a:moveTo>
                  <a:pt x="0" y="0"/>
                </a:moveTo>
                <a:lnTo>
                  <a:pt x="2233345" y="0"/>
                </a:lnTo>
              </a:path>
            </a:pathLst>
          </a:custGeom>
          <a:ln w="63500">
            <a:solidFill>
              <a:srgbClr val="FFFFFF"/>
            </a:solidFill>
            <a:prstDash val="lgDash"/>
          </a:ln>
        </p:spPr>
        <p:txBody>
          <a:bodyPr wrap="square" lIns="0" tIns="0" rIns="0" bIns="0" rtlCol="0"/>
          <a:lstStyle/>
          <a:p>
            <a:endParaRPr/>
          </a:p>
        </p:txBody>
      </p:sp>
      <p:sp>
        <p:nvSpPr>
          <p:cNvPr id="32" name="object 29">
            <a:extLst>
              <a:ext uri="{FF2B5EF4-FFF2-40B4-BE49-F238E27FC236}">
                <a16:creationId xmlns:a16="http://schemas.microsoft.com/office/drawing/2014/main" id="{F9DF9EC5-765B-8B4C-BB4E-837A951A0061}"/>
              </a:ext>
            </a:extLst>
          </p:cNvPr>
          <p:cNvSpPr/>
          <p:nvPr userDrawn="1"/>
        </p:nvSpPr>
        <p:spPr>
          <a:xfrm>
            <a:off x="10203050" y="1857050"/>
            <a:ext cx="0" cy="819150"/>
          </a:xfrm>
          <a:custGeom>
            <a:avLst/>
            <a:gdLst/>
            <a:ahLst/>
            <a:cxnLst/>
            <a:rect l="l" t="t" r="r" b="b"/>
            <a:pathLst>
              <a:path h="819150">
                <a:moveTo>
                  <a:pt x="0" y="818756"/>
                </a:moveTo>
                <a:lnTo>
                  <a:pt x="0" y="0"/>
                </a:lnTo>
              </a:path>
            </a:pathLst>
          </a:custGeom>
          <a:ln w="63500">
            <a:solidFill>
              <a:srgbClr val="FFFFFF"/>
            </a:solidFill>
            <a:prstDash val="lgDash"/>
          </a:ln>
        </p:spPr>
        <p:txBody>
          <a:bodyPr wrap="square" lIns="0" tIns="0" rIns="0" bIns="0" rtlCol="0"/>
          <a:lstStyle/>
          <a:p>
            <a:endParaRPr/>
          </a:p>
        </p:txBody>
      </p:sp>
      <p:sp>
        <p:nvSpPr>
          <p:cNvPr id="33" name="object 30">
            <a:extLst>
              <a:ext uri="{FF2B5EF4-FFF2-40B4-BE49-F238E27FC236}">
                <a16:creationId xmlns:a16="http://schemas.microsoft.com/office/drawing/2014/main" id="{914C3517-02D7-1341-9FA3-B04AD04528E7}"/>
              </a:ext>
            </a:extLst>
          </p:cNvPr>
          <p:cNvSpPr/>
          <p:nvPr userDrawn="1"/>
        </p:nvSpPr>
        <p:spPr>
          <a:xfrm>
            <a:off x="7739193" y="1711072"/>
            <a:ext cx="2233930" cy="0"/>
          </a:xfrm>
          <a:custGeom>
            <a:avLst/>
            <a:gdLst/>
            <a:ahLst/>
            <a:cxnLst/>
            <a:rect l="l" t="t" r="r" b="b"/>
            <a:pathLst>
              <a:path w="2233929">
                <a:moveTo>
                  <a:pt x="2233345" y="0"/>
                </a:moveTo>
                <a:lnTo>
                  <a:pt x="0" y="0"/>
                </a:lnTo>
              </a:path>
            </a:pathLst>
          </a:custGeom>
          <a:ln w="63500">
            <a:solidFill>
              <a:srgbClr val="FFFFFF"/>
            </a:solidFill>
            <a:prstDash val="lgDash"/>
          </a:ln>
        </p:spPr>
        <p:txBody>
          <a:bodyPr wrap="square" lIns="0" tIns="0" rIns="0" bIns="0" rtlCol="0"/>
          <a:lstStyle/>
          <a:p>
            <a:endParaRPr/>
          </a:p>
        </p:txBody>
      </p:sp>
      <p:sp>
        <p:nvSpPr>
          <p:cNvPr id="34" name="object 31">
            <a:extLst>
              <a:ext uri="{FF2B5EF4-FFF2-40B4-BE49-F238E27FC236}">
                <a16:creationId xmlns:a16="http://schemas.microsoft.com/office/drawing/2014/main" id="{52DA543E-D60B-8244-8363-3DE2EEB3267E}"/>
              </a:ext>
            </a:extLst>
          </p:cNvPr>
          <p:cNvSpPr/>
          <p:nvPr userDrawn="1"/>
        </p:nvSpPr>
        <p:spPr>
          <a:xfrm>
            <a:off x="7574932" y="2790035"/>
            <a:ext cx="98425" cy="88900"/>
          </a:xfrm>
          <a:custGeom>
            <a:avLst/>
            <a:gdLst/>
            <a:ahLst/>
            <a:cxnLst/>
            <a:rect l="l" t="t" r="r" b="b"/>
            <a:pathLst>
              <a:path w="98425" h="88900">
                <a:moveTo>
                  <a:pt x="0" y="0"/>
                </a:moveTo>
                <a:lnTo>
                  <a:pt x="0" y="88861"/>
                </a:lnTo>
                <a:lnTo>
                  <a:pt x="98005" y="88861"/>
                </a:lnTo>
              </a:path>
            </a:pathLst>
          </a:custGeom>
          <a:ln w="63500">
            <a:solidFill>
              <a:srgbClr val="FFFFFF"/>
            </a:solidFill>
          </a:ln>
        </p:spPr>
        <p:txBody>
          <a:bodyPr wrap="square" lIns="0" tIns="0" rIns="0" bIns="0" rtlCol="0"/>
          <a:lstStyle/>
          <a:p>
            <a:endParaRPr/>
          </a:p>
        </p:txBody>
      </p:sp>
      <p:sp>
        <p:nvSpPr>
          <p:cNvPr id="35" name="object 32">
            <a:extLst>
              <a:ext uri="{FF2B5EF4-FFF2-40B4-BE49-F238E27FC236}">
                <a16:creationId xmlns:a16="http://schemas.microsoft.com/office/drawing/2014/main" id="{3FD5DE39-AE5C-884E-BBE4-BA8EE2D9295D}"/>
              </a:ext>
            </a:extLst>
          </p:cNvPr>
          <p:cNvSpPr/>
          <p:nvPr userDrawn="1"/>
        </p:nvSpPr>
        <p:spPr>
          <a:xfrm>
            <a:off x="10105052" y="2790035"/>
            <a:ext cx="98425" cy="88900"/>
          </a:xfrm>
          <a:custGeom>
            <a:avLst/>
            <a:gdLst/>
            <a:ahLst/>
            <a:cxnLst/>
            <a:rect l="l" t="t" r="r" b="b"/>
            <a:pathLst>
              <a:path w="98425" h="88900">
                <a:moveTo>
                  <a:pt x="0" y="88861"/>
                </a:moveTo>
                <a:lnTo>
                  <a:pt x="97993" y="88861"/>
                </a:lnTo>
                <a:lnTo>
                  <a:pt x="97993" y="0"/>
                </a:lnTo>
              </a:path>
            </a:pathLst>
          </a:custGeom>
          <a:ln w="63500">
            <a:solidFill>
              <a:srgbClr val="FFFFFF"/>
            </a:solidFill>
          </a:ln>
        </p:spPr>
        <p:txBody>
          <a:bodyPr wrap="square" lIns="0" tIns="0" rIns="0" bIns="0" rtlCol="0"/>
          <a:lstStyle/>
          <a:p>
            <a:endParaRPr/>
          </a:p>
        </p:txBody>
      </p:sp>
      <p:sp>
        <p:nvSpPr>
          <p:cNvPr id="36" name="object 33">
            <a:extLst>
              <a:ext uri="{FF2B5EF4-FFF2-40B4-BE49-F238E27FC236}">
                <a16:creationId xmlns:a16="http://schemas.microsoft.com/office/drawing/2014/main" id="{10932660-EA21-B840-9D12-FA2607AF8DBA}"/>
              </a:ext>
            </a:extLst>
          </p:cNvPr>
          <p:cNvSpPr/>
          <p:nvPr userDrawn="1"/>
        </p:nvSpPr>
        <p:spPr>
          <a:xfrm>
            <a:off x="10105052" y="1711069"/>
            <a:ext cx="98425" cy="88900"/>
          </a:xfrm>
          <a:custGeom>
            <a:avLst/>
            <a:gdLst/>
            <a:ahLst/>
            <a:cxnLst/>
            <a:rect l="l" t="t" r="r" b="b"/>
            <a:pathLst>
              <a:path w="98425" h="88900">
                <a:moveTo>
                  <a:pt x="97993" y="88861"/>
                </a:moveTo>
                <a:lnTo>
                  <a:pt x="97993" y="0"/>
                </a:lnTo>
                <a:lnTo>
                  <a:pt x="0" y="0"/>
                </a:lnTo>
              </a:path>
            </a:pathLst>
          </a:custGeom>
          <a:ln w="63500">
            <a:solidFill>
              <a:srgbClr val="FFFFFF"/>
            </a:solidFill>
          </a:ln>
        </p:spPr>
        <p:txBody>
          <a:bodyPr wrap="square" lIns="0" tIns="0" rIns="0" bIns="0" rtlCol="0"/>
          <a:lstStyle/>
          <a:p>
            <a:endParaRPr/>
          </a:p>
        </p:txBody>
      </p:sp>
      <p:sp>
        <p:nvSpPr>
          <p:cNvPr id="37" name="object 34">
            <a:extLst>
              <a:ext uri="{FF2B5EF4-FFF2-40B4-BE49-F238E27FC236}">
                <a16:creationId xmlns:a16="http://schemas.microsoft.com/office/drawing/2014/main" id="{C296ED71-5553-2A46-A284-7A502BDFF6B2}"/>
              </a:ext>
            </a:extLst>
          </p:cNvPr>
          <p:cNvSpPr/>
          <p:nvPr userDrawn="1"/>
        </p:nvSpPr>
        <p:spPr>
          <a:xfrm>
            <a:off x="7574932" y="1711069"/>
            <a:ext cx="98425" cy="88900"/>
          </a:xfrm>
          <a:custGeom>
            <a:avLst/>
            <a:gdLst/>
            <a:ahLst/>
            <a:cxnLst/>
            <a:rect l="l" t="t" r="r" b="b"/>
            <a:pathLst>
              <a:path w="98425" h="88900">
                <a:moveTo>
                  <a:pt x="98005" y="0"/>
                </a:moveTo>
                <a:lnTo>
                  <a:pt x="0" y="0"/>
                </a:lnTo>
                <a:lnTo>
                  <a:pt x="0" y="88861"/>
                </a:lnTo>
              </a:path>
            </a:pathLst>
          </a:custGeom>
          <a:ln w="63500">
            <a:solidFill>
              <a:srgbClr val="FFFFFF"/>
            </a:solidFill>
          </a:ln>
        </p:spPr>
        <p:txBody>
          <a:bodyPr wrap="square" lIns="0" tIns="0" rIns="0" bIns="0" rtlCol="0"/>
          <a:lstStyle/>
          <a:p>
            <a:endParaRPr/>
          </a:p>
        </p:txBody>
      </p:sp>
      <p:sp>
        <p:nvSpPr>
          <p:cNvPr id="38" name="object 35">
            <a:extLst>
              <a:ext uri="{FF2B5EF4-FFF2-40B4-BE49-F238E27FC236}">
                <a16:creationId xmlns:a16="http://schemas.microsoft.com/office/drawing/2014/main" id="{2BD1DFF3-9864-DC41-965F-D4925DAEA062}"/>
              </a:ext>
            </a:extLst>
          </p:cNvPr>
          <p:cNvSpPr/>
          <p:nvPr userDrawn="1"/>
        </p:nvSpPr>
        <p:spPr>
          <a:xfrm>
            <a:off x="3819256" y="1199490"/>
            <a:ext cx="3104281" cy="14238147"/>
          </a:xfrm>
          <a:prstGeom prst="rect">
            <a:avLst/>
          </a:prstGeom>
          <a:blipFill>
            <a:blip r:embed="rId3" cstate="print"/>
            <a:stretch>
              <a:fillRect/>
            </a:stretch>
          </a:blipFill>
        </p:spPr>
        <p:txBody>
          <a:bodyPr wrap="square" lIns="0" tIns="0" rIns="0" bIns="0" rtlCol="0"/>
          <a:lstStyle/>
          <a:p>
            <a:endParaRPr/>
          </a:p>
        </p:txBody>
      </p:sp>
      <p:sp>
        <p:nvSpPr>
          <p:cNvPr id="40" name="Text Placeholder 39">
            <a:extLst>
              <a:ext uri="{FF2B5EF4-FFF2-40B4-BE49-F238E27FC236}">
                <a16:creationId xmlns:a16="http://schemas.microsoft.com/office/drawing/2014/main" id="{1F0538BD-5E55-CF4F-B16D-AAB6F472BE4D}"/>
              </a:ext>
            </a:extLst>
          </p:cNvPr>
          <p:cNvSpPr>
            <a:spLocks noGrp="1"/>
          </p:cNvSpPr>
          <p:nvPr>
            <p:ph type="body" sz="quarter" idx="10"/>
          </p:nvPr>
        </p:nvSpPr>
        <p:spPr>
          <a:xfrm>
            <a:off x="508616" y="3989250"/>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0" name="Text Placeholder 39">
            <a:extLst>
              <a:ext uri="{FF2B5EF4-FFF2-40B4-BE49-F238E27FC236}">
                <a16:creationId xmlns:a16="http://schemas.microsoft.com/office/drawing/2014/main" id="{4A9AE2FF-71D1-C543-A641-0CCEC237D451}"/>
              </a:ext>
            </a:extLst>
          </p:cNvPr>
          <p:cNvSpPr>
            <a:spLocks noGrp="1"/>
          </p:cNvSpPr>
          <p:nvPr>
            <p:ph type="body" sz="quarter" idx="20"/>
          </p:nvPr>
        </p:nvSpPr>
        <p:spPr>
          <a:xfrm>
            <a:off x="637740" y="2125789"/>
            <a:ext cx="4646575" cy="617389"/>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51" name="Text Placeholder 39">
            <a:extLst>
              <a:ext uri="{FF2B5EF4-FFF2-40B4-BE49-F238E27FC236}">
                <a16:creationId xmlns:a16="http://schemas.microsoft.com/office/drawing/2014/main" id="{05EC7F9A-3A65-6440-A94C-115BAEC16862}"/>
              </a:ext>
            </a:extLst>
          </p:cNvPr>
          <p:cNvSpPr>
            <a:spLocks noGrp="1"/>
          </p:cNvSpPr>
          <p:nvPr>
            <p:ph type="body" sz="quarter" idx="21"/>
          </p:nvPr>
        </p:nvSpPr>
        <p:spPr>
          <a:xfrm>
            <a:off x="8671628" y="1875320"/>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2" name="Text Placeholder 39">
            <a:extLst>
              <a:ext uri="{FF2B5EF4-FFF2-40B4-BE49-F238E27FC236}">
                <a16:creationId xmlns:a16="http://schemas.microsoft.com/office/drawing/2014/main" id="{2E36C075-057D-514E-8E2E-DE54F47EFB96}"/>
              </a:ext>
            </a:extLst>
          </p:cNvPr>
          <p:cNvSpPr>
            <a:spLocks noGrp="1"/>
          </p:cNvSpPr>
          <p:nvPr>
            <p:ph type="body" sz="quarter" idx="22"/>
          </p:nvPr>
        </p:nvSpPr>
        <p:spPr>
          <a:xfrm>
            <a:off x="8672238" y="2173358"/>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3" name="Text Placeholder 39">
            <a:extLst>
              <a:ext uri="{FF2B5EF4-FFF2-40B4-BE49-F238E27FC236}">
                <a16:creationId xmlns:a16="http://schemas.microsoft.com/office/drawing/2014/main" id="{E39C1BD3-A5B3-7B44-8846-FBEE60C3B4F2}"/>
              </a:ext>
            </a:extLst>
          </p:cNvPr>
          <p:cNvSpPr>
            <a:spLocks noGrp="1"/>
          </p:cNvSpPr>
          <p:nvPr>
            <p:ph type="body" sz="quarter" idx="23"/>
          </p:nvPr>
        </p:nvSpPr>
        <p:spPr>
          <a:xfrm>
            <a:off x="8672238" y="2552887"/>
            <a:ext cx="1505530" cy="153888"/>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a:t>
            </a:r>
          </a:p>
        </p:txBody>
      </p:sp>
      <p:sp>
        <p:nvSpPr>
          <p:cNvPr id="54" name="Oval 53">
            <a:extLst>
              <a:ext uri="{FF2B5EF4-FFF2-40B4-BE49-F238E27FC236}">
                <a16:creationId xmlns:a16="http://schemas.microsoft.com/office/drawing/2014/main" id="{70FCB685-A781-BE4A-82A2-90C86FF795C5}"/>
              </a:ext>
            </a:extLst>
          </p:cNvPr>
          <p:cNvSpPr/>
          <p:nvPr userDrawn="1"/>
        </p:nvSpPr>
        <p:spPr>
          <a:xfrm>
            <a:off x="4447528" y="4179520"/>
            <a:ext cx="820268" cy="820268"/>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B14842CC-2FF6-3C4F-B1A4-96EF33EECF9A}"/>
              </a:ext>
            </a:extLst>
          </p:cNvPr>
          <p:cNvSpPr/>
          <p:nvPr userDrawn="1"/>
        </p:nvSpPr>
        <p:spPr>
          <a:xfrm>
            <a:off x="5454554" y="5210777"/>
            <a:ext cx="828073" cy="828073"/>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66EE34D4-BF2A-BA42-81F9-B7816C205A5A}"/>
              </a:ext>
            </a:extLst>
          </p:cNvPr>
          <p:cNvSpPr/>
          <p:nvPr userDrawn="1"/>
        </p:nvSpPr>
        <p:spPr>
          <a:xfrm>
            <a:off x="4441663" y="6155469"/>
            <a:ext cx="820268" cy="820268"/>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a:extLst>
              <a:ext uri="{FF2B5EF4-FFF2-40B4-BE49-F238E27FC236}">
                <a16:creationId xmlns:a16="http://schemas.microsoft.com/office/drawing/2014/main" id="{93143F2D-2D1F-3748-A2F5-370C8C0064C2}"/>
              </a:ext>
            </a:extLst>
          </p:cNvPr>
          <p:cNvSpPr/>
          <p:nvPr userDrawn="1"/>
        </p:nvSpPr>
        <p:spPr>
          <a:xfrm>
            <a:off x="5454554" y="7151420"/>
            <a:ext cx="828073" cy="828073"/>
          </a:xfrm>
          <a:prstGeom prst="ellipse">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14A40711-3EA3-AA45-B1FA-71C6DB21587E}"/>
              </a:ext>
            </a:extLst>
          </p:cNvPr>
          <p:cNvSpPr/>
          <p:nvPr userDrawn="1"/>
        </p:nvSpPr>
        <p:spPr>
          <a:xfrm>
            <a:off x="4476664" y="8169752"/>
            <a:ext cx="820268" cy="820268"/>
          </a:xfrm>
          <a:prstGeom prst="ellipse">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a:extLst>
              <a:ext uri="{FF2B5EF4-FFF2-40B4-BE49-F238E27FC236}">
                <a16:creationId xmlns:a16="http://schemas.microsoft.com/office/drawing/2014/main" id="{2342EB89-F930-D74F-B4E9-CC91D2CA0780}"/>
              </a:ext>
            </a:extLst>
          </p:cNvPr>
          <p:cNvSpPr/>
          <p:nvPr userDrawn="1"/>
        </p:nvSpPr>
        <p:spPr>
          <a:xfrm>
            <a:off x="5470310" y="9145585"/>
            <a:ext cx="828073" cy="828073"/>
          </a:xfrm>
          <a:prstGeom prst="ellipse">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6D2ADC7E-8428-3547-8C2F-4DAC3CC6D0CE}"/>
              </a:ext>
            </a:extLst>
          </p:cNvPr>
          <p:cNvSpPr/>
          <p:nvPr userDrawn="1"/>
        </p:nvSpPr>
        <p:spPr>
          <a:xfrm>
            <a:off x="4485010" y="10124099"/>
            <a:ext cx="820988" cy="820988"/>
          </a:xfrm>
          <a:prstGeom prst="ellipse">
            <a:avLst/>
          </a:prstGeom>
          <a:blipFill>
            <a:blip r:embed="rId1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60">
            <a:extLst>
              <a:ext uri="{FF2B5EF4-FFF2-40B4-BE49-F238E27FC236}">
                <a16:creationId xmlns:a16="http://schemas.microsoft.com/office/drawing/2014/main" id="{60090B27-F39A-4C4A-9AC5-730C9C354CAA}"/>
              </a:ext>
            </a:extLst>
          </p:cNvPr>
          <p:cNvSpPr/>
          <p:nvPr userDrawn="1"/>
        </p:nvSpPr>
        <p:spPr>
          <a:xfrm>
            <a:off x="5475537" y="11131682"/>
            <a:ext cx="828073" cy="828073"/>
          </a:xfrm>
          <a:prstGeom prst="ellipse">
            <a:avLst/>
          </a:pr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a:extLst>
              <a:ext uri="{FF2B5EF4-FFF2-40B4-BE49-F238E27FC236}">
                <a16:creationId xmlns:a16="http://schemas.microsoft.com/office/drawing/2014/main" id="{E093B989-133C-9E4A-A940-8801CBA0F2B9}"/>
              </a:ext>
            </a:extLst>
          </p:cNvPr>
          <p:cNvSpPr/>
          <p:nvPr userDrawn="1"/>
        </p:nvSpPr>
        <p:spPr>
          <a:xfrm>
            <a:off x="4476664" y="12121908"/>
            <a:ext cx="820988" cy="820988"/>
          </a:xfrm>
          <a:prstGeom prst="ellipse">
            <a:avLst/>
          </a:prstGeom>
          <a:blipFill>
            <a:blip r:embed="rId1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EBA57DE6-B9B3-FC48-90B3-1799B92925AA}"/>
              </a:ext>
            </a:extLst>
          </p:cNvPr>
          <p:cNvSpPr/>
          <p:nvPr userDrawn="1"/>
        </p:nvSpPr>
        <p:spPr>
          <a:xfrm>
            <a:off x="5503104" y="13117779"/>
            <a:ext cx="846182" cy="846182"/>
          </a:xfrm>
          <a:prstGeom prst="ellipse">
            <a:avLst/>
          </a:prstGeom>
          <a:blipFill>
            <a:blip r:embed="rId1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bject 16">
            <a:extLst>
              <a:ext uri="{FF2B5EF4-FFF2-40B4-BE49-F238E27FC236}">
                <a16:creationId xmlns:a16="http://schemas.microsoft.com/office/drawing/2014/main" id="{50B7204B-13A2-7E44-89BD-26A0FBB60109}"/>
              </a:ext>
            </a:extLst>
          </p:cNvPr>
          <p:cNvSpPr txBox="1"/>
          <p:nvPr userDrawn="1"/>
        </p:nvSpPr>
        <p:spPr>
          <a:xfrm>
            <a:off x="1467374" y="3529811"/>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rgbClr val="00A8A8"/>
                </a:solidFill>
                <a:latin typeface="Lato"/>
                <a:cs typeface="Lato"/>
              </a:rPr>
              <a:t>Year</a:t>
            </a:r>
            <a:r>
              <a:rPr sz="2400" b="1" spc="-85" dirty="0">
                <a:solidFill>
                  <a:srgbClr val="00A8A8"/>
                </a:solidFill>
                <a:latin typeface="Lato"/>
                <a:cs typeface="Lato"/>
              </a:rPr>
              <a:t> </a:t>
            </a:r>
            <a:r>
              <a:rPr lang="en-GB" sz="2400" b="1" spc="30" dirty="0">
                <a:solidFill>
                  <a:srgbClr val="00A8A8"/>
                </a:solidFill>
                <a:latin typeface="Lato"/>
                <a:cs typeface="Lato"/>
              </a:rPr>
              <a:t>13</a:t>
            </a:r>
            <a:endParaRPr sz="2400" dirty="0">
              <a:latin typeface="Lato"/>
              <a:cs typeface="Lato"/>
            </a:endParaRPr>
          </a:p>
        </p:txBody>
      </p:sp>
      <p:sp>
        <p:nvSpPr>
          <p:cNvPr id="72" name="object 16">
            <a:extLst>
              <a:ext uri="{FF2B5EF4-FFF2-40B4-BE49-F238E27FC236}">
                <a16:creationId xmlns:a16="http://schemas.microsoft.com/office/drawing/2014/main" id="{595A4A03-475E-7D43-A75C-1768AFF0E7BC}"/>
              </a:ext>
            </a:extLst>
          </p:cNvPr>
          <p:cNvSpPr txBox="1"/>
          <p:nvPr userDrawn="1"/>
        </p:nvSpPr>
        <p:spPr>
          <a:xfrm>
            <a:off x="1467374" y="5018673"/>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rgbClr val="00A8A8"/>
                </a:solidFill>
                <a:latin typeface="Lato"/>
                <a:cs typeface="Lato"/>
              </a:rPr>
              <a:t>Year</a:t>
            </a:r>
            <a:r>
              <a:rPr sz="2400" b="1" spc="-85" dirty="0">
                <a:solidFill>
                  <a:srgbClr val="00A8A8"/>
                </a:solidFill>
                <a:latin typeface="Lato"/>
                <a:cs typeface="Lato"/>
              </a:rPr>
              <a:t> </a:t>
            </a:r>
            <a:r>
              <a:rPr lang="en-GB" sz="2400" b="1" spc="30" dirty="0">
                <a:solidFill>
                  <a:srgbClr val="00A8A8"/>
                </a:solidFill>
                <a:latin typeface="Lato"/>
                <a:cs typeface="Lato"/>
              </a:rPr>
              <a:t>12</a:t>
            </a:r>
            <a:endParaRPr sz="2400" dirty="0">
              <a:latin typeface="Lato"/>
              <a:cs typeface="Lato"/>
            </a:endParaRPr>
          </a:p>
        </p:txBody>
      </p:sp>
      <p:sp>
        <p:nvSpPr>
          <p:cNvPr id="79" name="Text Placeholder 39">
            <a:extLst>
              <a:ext uri="{FF2B5EF4-FFF2-40B4-BE49-F238E27FC236}">
                <a16:creationId xmlns:a16="http://schemas.microsoft.com/office/drawing/2014/main" id="{CB686790-CBB9-6C44-9652-36E8C2A5041B}"/>
              </a:ext>
            </a:extLst>
          </p:cNvPr>
          <p:cNvSpPr>
            <a:spLocks noGrp="1"/>
          </p:cNvSpPr>
          <p:nvPr>
            <p:ph type="body" sz="quarter" idx="24"/>
          </p:nvPr>
        </p:nvSpPr>
        <p:spPr>
          <a:xfrm>
            <a:off x="508616" y="5485772"/>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0" name="Text Placeholder 39">
            <a:extLst>
              <a:ext uri="{FF2B5EF4-FFF2-40B4-BE49-F238E27FC236}">
                <a16:creationId xmlns:a16="http://schemas.microsoft.com/office/drawing/2014/main" id="{BF07AEF9-A15C-C44F-9EF0-3F153D8FDAEB}"/>
              </a:ext>
            </a:extLst>
          </p:cNvPr>
          <p:cNvSpPr>
            <a:spLocks noGrp="1"/>
          </p:cNvSpPr>
          <p:nvPr>
            <p:ph type="body" sz="quarter" idx="25"/>
          </p:nvPr>
        </p:nvSpPr>
        <p:spPr>
          <a:xfrm>
            <a:off x="508616" y="6974634"/>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1" name="object 16">
            <a:extLst>
              <a:ext uri="{FF2B5EF4-FFF2-40B4-BE49-F238E27FC236}">
                <a16:creationId xmlns:a16="http://schemas.microsoft.com/office/drawing/2014/main" id="{C4602A8E-279A-0E46-AEC4-2CA48FC9512F}"/>
              </a:ext>
            </a:extLst>
          </p:cNvPr>
          <p:cNvSpPr txBox="1"/>
          <p:nvPr userDrawn="1"/>
        </p:nvSpPr>
        <p:spPr>
          <a:xfrm>
            <a:off x="1467374" y="6515195"/>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rgbClr val="00A8A8"/>
                </a:solidFill>
                <a:latin typeface="Lato"/>
                <a:cs typeface="Lato"/>
              </a:rPr>
              <a:t>Year</a:t>
            </a:r>
            <a:r>
              <a:rPr sz="2400" b="1" spc="-85" dirty="0">
                <a:solidFill>
                  <a:srgbClr val="00A8A8"/>
                </a:solidFill>
                <a:latin typeface="Lato"/>
                <a:cs typeface="Lato"/>
              </a:rPr>
              <a:t> </a:t>
            </a:r>
            <a:r>
              <a:rPr lang="en-GB" sz="2400" b="1" spc="30" dirty="0">
                <a:solidFill>
                  <a:srgbClr val="00A8A8"/>
                </a:solidFill>
                <a:latin typeface="Lato"/>
                <a:cs typeface="Lato"/>
              </a:rPr>
              <a:t>11</a:t>
            </a:r>
            <a:endParaRPr sz="2400" dirty="0">
              <a:latin typeface="Lato"/>
              <a:cs typeface="Lato"/>
            </a:endParaRPr>
          </a:p>
        </p:txBody>
      </p:sp>
      <p:sp>
        <p:nvSpPr>
          <p:cNvPr id="82" name="object 16">
            <a:extLst>
              <a:ext uri="{FF2B5EF4-FFF2-40B4-BE49-F238E27FC236}">
                <a16:creationId xmlns:a16="http://schemas.microsoft.com/office/drawing/2014/main" id="{FCD41CD8-DF27-FB4A-925A-C4AED45EF969}"/>
              </a:ext>
            </a:extLst>
          </p:cNvPr>
          <p:cNvSpPr txBox="1"/>
          <p:nvPr userDrawn="1"/>
        </p:nvSpPr>
        <p:spPr>
          <a:xfrm>
            <a:off x="1467374" y="8004057"/>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rgbClr val="00A8A8"/>
                </a:solidFill>
                <a:latin typeface="Lato"/>
                <a:cs typeface="Lato"/>
              </a:rPr>
              <a:t>Year</a:t>
            </a:r>
            <a:r>
              <a:rPr sz="2400" b="1" spc="-85" dirty="0">
                <a:solidFill>
                  <a:srgbClr val="00A8A8"/>
                </a:solidFill>
                <a:latin typeface="Lato"/>
                <a:cs typeface="Lato"/>
              </a:rPr>
              <a:t> </a:t>
            </a:r>
            <a:r>
              <a:rPr lang="en-GB" sz="2400" b="1" spc="30" dirty="0">
                <a:solidFill>
                  <a:srgbClr val="00A8A8"/>
                </a:solidFill>
                <a:latin typeface="Lato"/>
                <a:cs typeface="Lato"/>
              </a:rPr>
              <a:t>10</a:t>
            </a:r>
            <a:endParaRPr sz="2400" dirty="0">
              <a:latin typeface="Lato"/>
              <a:cs typeface="Lato"/>
            </a:endParaRPr>
          </a:p>
        </p:txBody>
      </p:sp>
      <p:sp>
        <p:nvSpPr>
          <p:cNvPr id="83" name="Text Placeholder 39">
            <a:extLst>
              <a:ext uri="{FF2B5EF4-FFF2-40B4-BE49-F238E27FC236}">
                <a16:creationId xmlns:a16="http://schemas.microsoft.com/office/drawing/2014/main" id="{44D7597A-A3D7-4147-86AC-0C71DABE938E}"/>
              </a:ext>
            </a:extLst>
          </p:cNvPr>
          <p:cNvSpPr>
            <a:spLocks noGrp="1"/>
          </p:cNvSpPr>
          <p:nvPr>
            <p:ph type="body" sz="quarter" idx="26"/>
          </p:nvPr>
        </p:nvSpPr>
        <p:spPr>
          <a:xfrm>
            <a:off x="508616" y="8471156"/>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4" name="Text Placeholder 39">
            <a:extLst>
              <a:ext uri="{FF2B5EF4-FFF2-40B4-BE49-F238E27FC236}">
                <a16:creationId xmlns:a16="http://schemas.microsoft.com/office/drawing/2014/main" id="{94CCE378-3ABF-A84A-A65C-AEB3EE048017}"/>
              </a:ext>
            </a:extLst>
          </p:cNvPr>
          <p:cNvSpPr>
            <a:spLocks noGrp="1"/>
          </p:cNvSpPr>
          <p:nvPr>
            <p:ph type="body" sz="quarter" idx="27"/>
          </p:nvPr>
        </p:nvSpPr>
        <p:spPr>
          <a:xfrm>
            <a:off x="483451" y="9960018"/>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5" name="object 16">
            <a:extLst>
              <a:ext uri="{FF2B5EF4-FFF2-40B4-BE49-F238E27FC236}">
                <a16:creationId xmlns:a16="http://schemas.microsoft.com/office/drawing/2014/main" id="{95F06909-C729-2F46-B2A6-A6D4A07ACE6D}"/>
              </a:ext>
            </a:extLst>
          </p:cNvPr>
          <p:cNvSpPr txBox="1"/>
          <p:nvPr userDrawn="1"/>
        </p:nvSpPr>
        <p:spPr>
          <a:xfrm>
            <a:off x="1442209" y="9500579"/>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rgbClr val="00A8A8"/>
                </a:solidFill>
                <a:latin typeface="Lato"/>
                <a:cs typeface="Lato"/>
              </a:rPr>
              <a:t>Year</a:t>
            </a:r>
            <a:r>
              <a:rPr sz="2400" b="1" spc="-85" dirty="0">
                <a:solidFill>
                  <a:srgbClr val="00A8A8"/>
                </a:solidFill>
                <a:latin typeface="Lato"/>
                <a:cs typeface="Lato"/>
              </a:rPr>
              <a:t> </a:t>
            </a:r>
            <a:r>
              <a:rPr lang="en-GB" sz="2400" b="1" spc="30" dirty="0">
                <a:solidFill>
                  <a:srgbClr val="00A8A8"/>
                </a:solidFill>
                <a:latin typeface="Lato"/>
                <a:cs typeface="Lato"/>
              </a:rPr>
              <a:t>9</a:t>
            </a:r>
            <a:endParaRPr sz="2400" dirty="0">
              <a:latin typeface="Lato"/>
              <a:cs typeface="Lato"/>
            </a:endParaRPr>
          </a:p>
        </p:txBody>
      </p:sp>
      <p:sp>
        <p:nvSpPr>
          <p:cNvPr id="86" name="object 16">
            <a:extLst>
              <a:ext uri="{FF2B5EF4-FFF2-40B4-BE49-F238E27FC236}">
                <a16:creationId xmlns:a16="http://schemas.microsoft.com/office/drawing/2014/main" id="{1A63AD7B-B480-8C44-8DD6-6F7D8F77A48A}"/>
              </a:ext>
            </a:extLst>
          </p:cNvPr>
          <p:cNvSpPr txBox="1"/>
          <p:nvPr userDrawn="1"/>
        </p:nvSpPr>
        <p:spPr>
          <a:xfrm>
            <a:off x="1442209" y="10989441"/>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rgbClr val="00A8A8"/>
                </a:solidFill>
                <a:latin typeface="Lato"/>
                <a:cs typeface="Lato"/>
              </a:rPr>
              <a:t>Year</a:t>
            </a:r>
            <a:r>
              <a:rPr sz="2400" b="1" spc="-85" dirty="0">
                <a:solidFill>
                  <a:srgbClr val="00A8A8"/>
                </a:solidFill>
                <a:latin typeface="Lato"/>
                <a:cs typeface="Lato"/>
              </a:rPr>
              <a:t> </a:t>
            </a:r>
            <a:r>
              <a:rPr lang="en-GB" sz="2400" b="1" spc="30" dirty="0">
                <a:solidFill>
                  <a:srgbClr val="00A8A8"/>
                </a:solidFill>
                <a:latin typeface="Lato"/>
                <a:cs typeface="Lato"/>
              </a:rPr>
              <a:t>8</a:t>
            </a:r>
            <a:endParaRPr sz="2400" dirty="0">
              <a:latin typeface="Lato"/>
              <a:cs typeface="Lato"/>
            </a:endParaRPr>
          </a:p>
        </p:txBody>
      </p:sp>
      <p:sp>
        <p:nvSpPr>
          <p:cNvPr id="87" name="Text Placeholder 39">
            <a:extLst>
              <a:ext uri="{FF2B5EF4-FFF2-40B4-BE49-F238E27FC236}">
                <a16:creationId xmlns:a16="http://schemas.microsoft.com/office/drawing/2014/main" id="{F537B18D-09F9-7C4B-93A6-1F42FB9A0D6E}"/>
              </a:ext>
            </a:extLst>
          </p:cNvPr>
          <p:cNvSpPr>
            <a:spLocks noGrp="1"/>
          </p:cNvSpPr>
          <p:nvPr>
            <p:ph type="body" sz="quarter" idx="28"/>
          </p:nvPr>
        </p:nvSpPr>
        <p:spPr>
          <a:xfrm>
            <a:off x="483451" y="11456540"/>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88" name="object 16">
            <a:extLst>
              <a:ext uri="{FF2B5EF4-FFF2-40B4-BE49-F238E27FC236}">
                <a16:creationId xmlns:a16="http://schemas.microsoft.com/office/drawing/2014/main" id="{2845E292-C56F-2640-A236-756761066702}"/>
              </a:ext>
            </a:extLst>
          </p:cNvPr>
          <p:cNvSpPr txBox="1"/>
          <p:nvPr userDrawn="1"/>
        </p:nvSpPr>
        <p:spPr>
          <a:xfrm>
            <a:off x="1467374" y="12475871"/>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rgbClr val="00A8A8"/>
                </a:solidFill>
                <a:latin typeface="Lato"/>
                <a:cs typeface="Lato"/>
              </a:rPr>
              <a:t>Year</a:t>
            </a:r>
            <a:r>
              <a:rPr sz="2400" b="1" spc="-85" dirty="0">
                <a:solidFill>
                  <a:srgbClr val="00A8A8"/>
                </a:solidFill>
                <a:latin typeface="Lato"/>
                <a:cs typeface="Lato"/>
              </a:rPr>
              <a:t> </a:t>
            </a:r>
            <a:r>
              <a:rPr lang="en-GB" sz="2400" b="1" spc="30" dirty="0">
                <a:solidFill>
                  <a:srgbClr val="00A8A8"/>
                </a:solidFill>
                <a:latin typeface="Lato"/>
                <a:cs typeface="Lato"/>
              </a:rPr>
              <a:t>7</a:t>
            </a:r>
            <a:endParaRPr sz="2400" dirty="0">
              <a:latin typeface="Lato"/>
              <a:cs typeface="Lato"/>
            </a:endParaRPr>
          </a:p>
        </p:txBody>
      </p:sp>
      <p:sp>
        <p:nvSpPr>
          <p:cNvPr id="89" name="Text Placeholder 39">
            <a:extLst>
              <a:ext uri="{FF2B5EF4-FFF2-40B4-BE49-F238E27FC236}">
                <a16:creationId xmlns:a16="http://schemas.microsoft.com/office/drawing/2014/main" id="{A0B2F7A3-8EA1-5D40-A2AF-8DEEC8552C18}"/>
              </a:ext>
            </a:extLst>
          </p:cNvPr>
          <p:cNvSpPr>
            <a:spLocks noGrp="1"/>
          </p:cNvSpPr>
          <p:nvPr>
            <p:ph type="body" sz="quarter" idx="29"/>
          </p:nvPr>
        </p:nvSpPr>
        <p:spPr>
          <a:xfrm>
            <a:off x="508616" y="12942970"/>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4" name="Text Placeholder 39">
            <a:extLst>
              <a:ext uri="{FF2B5EF4-FFF2-40B4-BE49-F238E27FC236}">
                <a16:creationId xmlns:a16="http://schemas.microsoft.com/office/drawing/2014/main" id="{E037574D-5DC8-3B4F-A241-9112BFADFE92}"/>
              </a:ext>
            </a:extLst>
          </p:cNvPr>
          <p:cNvSpPr>
            <a:spLocks noGrp="1"/>
          </p:cNvSpPr>
          <p:nvPr>
            <p:ph type="body" sz="quarter" idx="30"/>
          </p:nvPr>
        </p:nvSpPr>
        <p:spPr>
          <a:xfrm>
            <a:off x="7101510" y="3983100"/>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5" name="object 16">
            <a:extLst>
              <a:ext uri="{FF2B5EF4-FFF2-40B4-BE49-F238E27FC236}">
                <a16:creationId xmlns:a16="http://schemas.microsoft.com/office/drawing/2014/main" id="{35C415A3-929E-DF44-8569-F33BF659038D}"/>
              </a:ext>
            </a:extLst>
          </p:cNvPr>
          <p:cNvSpPr txBox="1"/>
          <p:nvPr userDrawn="1"/>
        </p:nvSpPr>
        <p:spPr>
          <a:xfrm>
            <a:off x="8060268" y="3523661"/>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chemeClr val="accent2"/>
                </a:solidFill>
                <a:latin typeface="Lato"/>
                <a:cs typeface="Lato"/>
              </a:rPr>
              <a:t>Year</a:t>
            </a:r>
            <a:r>
              <a:rPr sz="2400" b="1" spc="-85" dirty="0">
                <a:solidFill>
                  <a:schemeClr val="accent2"/>
                </a:solidFill>
                <a:latin typeface="Lato"/>
                <a:cs typeface="Lato"/>
              </a:rPr>
              <a:t> </a:t>
            </a:r>
            <a:r>
              <a:rPr lang="en-GB" sz="2400" b="1" spc="30" dirty="0">
                <a:solidFill>
                  <a:schemeClr val="accent2"/>
                </a:solidFill>
                <a:latin typeface="Lato"/>
                <a:cs typeface="Lato"/>
              </a:rPr>
              <a:t>13</a:t>
            </a:r>
            <a:endParaRPr sz="2400" dirty="0">
              <a:solidFill>
                <a:schemeClr val="accent2"/>
              </a:solidFill>
              <a:latin typeface="Lato"/>
              <a:cs typeface="Lato"/>
            </a:endParaRPr>
          </a:p>
        </p:txBody>
      </p:sp>
      <p:sp>
        <p:nvSpPr>
          <p:cNvPr id="106" name="object 16">
            <a:extLst>
              <a:ext uri="{FF2B5EF4-FFF2-40B4-BE49-F238E27FC236}">
                <a16:creationId xmlns:a16="http://schemas.microsoft.com/office/drawing/2014/main" id="{D58CEE63-ED8E-8143-8EB4-50F4BF8A8D3E}"/>
              </a:ext>
            </a:extLst>
          </p:cNvPr>
          <p:cNvSpPr txBox="1"/>
          <p:nvPr userDrawn="1"/>
        </p:nvSpPr>
        <p:spPr>
          <a:xfrm>
            <a:off x="8060268" y="5012523"/>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chemeClr val="accent2"/>
                </a:solidFill>
                <a:latin typeface="Lato"/>
                <a:cs typeface="Lato"/>
              </a:rPr>
              <a:t>Year</a:t>
            </a:r>
            <a:r>
              <a:rPr sz="2400" b="1" spc="-85" dirty="0">
                <a:solidFill>
                  <a:schemeClr val="accent2"/>
                </a:solidFill>
                <a:latin typeface="Lato"/>
                <a:cs typeface="Lato"/>
              </a:rPr>
              <a:t> </a:t>
            </a:r>
            <a:r>
              <a:rPr lang="en-GB" sz="2400" b="1" spc="30" dirty="0">
                <a:solidFill>
                  <a:schemeClr val="accent2"/>
                </a:solidFill>
                <a:latin typeface="Lato"/>
                <a:cs typeface="Lato"/>
              </a:rPr>
              <a:t>12</a:t>
            </a:r>
            <a:endParaRPr sz="2400" dirty="0">
              <a:solidFill>
                <a:schemeClr val="accent2"/>
              </a:solidFill>
              <a:latin typeface="Lato"/>
              <a:cs typeface="Lato"/>
            </a:endParaRPr>
          </a:p>
        </p:txBody>
      </p:sp>
      <p:sp>
        <p:nvSpPr>
          <p:cNvPr id="107" name="Text Placeholder 39">
            <a:extLst>
              <a:ext uri="{FF2B5EF4-FFF2-40B4-BE49-F238E27FC236}">
                <a16:creationId xmlns:a16="http://schemas.microsoft.com/office/drawing/2014/main" id="{F5B2D54B-2A47-034B-8B58-C8D4D174B019}"/>
              </a:ext>
            </a:extLst>
          </p:cNvPr>
          <p:cNvSpPr>
            <a:spLocks noGrp="1"/>
          </p:cNvSpPr>
          <p:nvPr>
            <p:ph type="body" sz="quarter" idx="31"/>
          </p:nvPr>
        </p:nvSpPr>
        <p:spPr>
          <a:xfrm>
            <a:off x="7101510" y="5479622"/>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8" name="Text Placeholder 39">
            <a:extLst>
              <a:ext uri="{FF2B5EF4-FFF2-40B4-BE49-F238E27FC236}">
                <a16:creationId xmlns:a16="http://schemas.microsoft.com/office/drawing/2014/main" id="{4674B3FD-EB8A-B34D-91A0-54937846FBFB}"/>
              </a:ext>
            </a:extLst>
          </p:cNvPr>
          <p:cNvSpPr>
            <a:spLocks noGrp="1"/>
          </p:cNvSpPr>
          <p:nvPr>
            <p:ph type="body" sz="quarter" idx="32"/>
          </p:nvPr>
        </p:nvSpPr>
        <p:spPr>
          <a:xfrm>
            <a:off x="7101510" y="6968484"/>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09" name="object 16">
            <a:extLst>
              <a:ext uri="{FF2B5EF4-FFF2-40B4-BE49-F238E27FC236}">
                <a16:creationId xmlns:a16="http://schemas.microsoft.com/office/drawing/2014/main" id="{6724C660-7199-1846-B773-DDA75CF92C78}"/>
              </a:ext>
            </a:extLst>
          </p:cNvPr>
          <p:cNvSpPr txBox="1"/>
          <p:nvPr userDrawn="1"/>
        </p:nvSpPr>
        <p:spPr>
          <a:xfrm>
            <a:off x="8060268" y="6509045"/>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chemeClr val="accent2"/>
                </a:solidFill>
                <a:latin typeface="Lato"/>
                <a:cs typeface="Lato"/>
              </a:rPr>
              <a:t>Year</a:t>
            </a:r>
            <a:r>
              <a:rPr sz="2400" b="1" spc="-85" dirty="0">
                <a:solidFill>
                  <a:schemeClr val="accent2"/>
                </a:solidFill>
                <a:latin typeface="Lato"/>
                <a:cs typeface="Lato"/>
              </a:rPr>
              <a:t> </a:t>
            </a:r>
            <a:r>
              <a:rPr lang="en-GB" sz="2400" b="1" spc="30" dirty="0">
                <a:solidFill>
                  <a:schemeClr val="accent2"/>
                </a:solidFill>
                <a:latin typeface="Lato"/>
                <a:cs typeface="Lato"/>
              </a:rPr>
              <a:t>11</a:t>
            </a:r>
            <a:endParaRPr sz="2400" dirty="0">
              <a:solidFill>
                <a:schemeClr val="accent2"/>
              </a:solidFill>
              <a:latin typeface="Lato"/>
              <a:cs typeface="Lato"/>
            </a:endParaRPr>
          </a:p>
        </p:txBody>
      </p:sp>
      <p:sp>
        <p:nvSpPr>
          <p:cNvPr id="110" name="object 16">
            <a:extLst>
              <a:ext uri="{FF2B5EF4-FFF2-40B4-BE49-F238E27FC236}">
                <a16:creationId xmlns:a16="http://schemas.microsoft.com/office/drawing/2014/main" id="{5CAD8D7D-149C-E544-99E9-1714F3FA525D}"/>
              </a:ext>
            </a:extLst>
          </p:cNvPr>
          <p:cNvSpPr txBox="1"/>
          <p:nvPr userDrawn="1"/>
        </p:nvSpPr>
        <p:spPr>
          <a:xfrm>
            <a:off x="8060268" y="7997907"/>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chemeClr val="accent2"/>
                </a:solidFill>
                <a:latin typeface="Lato"/>
                <a:cs typeface="Lato"/>
              </a:rPr>
              <a:t>Year</a:t>
            </a:r>
            <a:r>
              <a:rPr sz="2400" b="1" spc="-85" dirty="0">
                <a:solidFill>
                  <a:schemeClr val="accent2"/>
                </a:solidFill>
                <a:latin typeface="Lato"/>
                <a:cs typeface="Lato"/>
              </a:rPr>
              <a:t> </a:t>
            </a:r>
            <a:r>
              <a:rPr lang="en-GB" sz="2400" b="1" spc="30" dirty="0">
                <a:solidFill>
                  <a:schemeClr val="accent2"/>
                </a:solidFill>
                <a:latin typeface="Lato"/>
                <a:cs typeface="Lato"/>
              </a:rPr>
              <a:t>10</a:t>
            </a:r>
            <a:endParaRPr sz="2400" dirty="0">
              <a:solidFill>
                <a:schemeClr val="accent2"/>
              </a:solidFill>
              <a:latin typeface="Lato"/>
              <a:cs typeface="Lato"/>
            </a:endParaRPr>
          </a:p>
        </p:txBody>
      </p:sp>
      <p:sp>
        <p:nvSpPr>
          <p:cNvPr id="111" name="Text Placeholder 39">
            <a:extLst>
              <a:ext uri="{FF2B5EF4-FFF2-40B4-BE49-F238E27FC236}">
                <a16:creationId xmlns:a16="http://schemas.microsoft.com/office/drawing/2014/main" id="{A2FA56DD-25A6-8F4C-A952-6BD521A05493}"/>
              </a:ext>
            </a:extLst>
          </p:cNvPr>
          <p:cNvSpPr>
            <a:spLocks noGrp="1"/>
          </p:cNvSpPr>
          <p:nvPr>
            <p:ph type="body" sz="quarter" idx="33"/>
          </p:nvPr>
        </p:nvSpPr>
        <p:spPr>
          <a:xfrm>
            <a:off x="7101510" y="8465006"/>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12" name="Text Placeholder 39">
            <a:extLst>
              <a:ext uri="{FF2B5EF4-FFF2-40B4-BE49-F238E27FC236}">
                <a16:creationId xmlns:a16="http://schemas.microsoft.com/office/drawing/2014/main" id="{D6270938-F045-1F4E-9C7E-47FA34503E65}"/>
              </a:ext>
            </a:extLst>
          </p:cNvPr>
          <p:cNvSpPr>
            <a:spLocks noGrp="1"/>
          </p:cNvSpPr>
          <p:nvPr>
            <p:ph type="body" sz="quarter" idx="34"/>
          </p:nvPr>
        </p:nvSpPr>
        <p:spPr>
          <a:xfrm>
            <a:off x="7076345" y="9953868"/>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13" name="object 16">
            <a:extLst>
              <a:ext uri="{FF2B5EF4-FFF2-40B4-BE49-F238E27FC236}">
                <a16:creationId xmlns:a16="http://schemas.microsoft.com/office/drawing/2014/main" id="{75B360FD-E8E1-1E4D-8279-B8AD44002EAA}"/>
              </a:ext>
            </a:extLst>
          </p:cNvPr>
          <p:cNvSpPr txBox="1"/>
          <p:nvPr userDrawn="1"/>
        </p:nvSpPr>
        <p:spPr>
          <a:xfrm>
            <a:off x="8035103" y="9494429"/>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chemeClr val="accent2"/>
                </a:solidFill>
                <a:latin typeface="Lato"/>
                <a:cs typeface="Lato"/>
              </a:rPr>
              <a:t>Year</a:t>
            </a:r>
            <a:r>
              <a:rPr sz="2400" b="1" spc="-85" dirty="0">
                <a:solidFill>
                  <a:schemeClr val="accent2"/>
                </a:solidFill>
                <a:latin typeface="Lato"/>
                <a:cs typeface="Lato"/>
              </a:rPr>
              <a:t> </a:t>
            </a:r>
            <a:r>
              <a:rPr lang="en-GB" sz="2400" b="1" spc="30" dirty="0">
                <a:solidFill>
                  <a:schemeClr val="accent2"/>
                </a:solidFill>
                <a:latin typeface="Lato"/>
                <a:cs typeface="Lato"/>
              </a:rPr>
              <a:t>9</a:t>
            </a:r>
            <a:endParaRPr sz="2400" dirty="0">
              <a:solidFill>
                <a:schemeClr val="accent2"/>
              </a:solidFill>
              <a:latin typeface="Lato"/>
              <a:cs typeface="Lato"/>
            </a:endParaRPr>
          </a:p>
        </p:txBody>
      </p:sp>
      <p:sp>
        <p:nvSpPr>
          <p:cNvPr id="114" name="object 16">
            <a:extLst>
              <a:ext uri="{FF2B5EF4-FFF2-40B4-BE49-F238E27FC236}">
                <a16:creationId xmlns:a16="http://schemas.microsoft.com/office/drawing/2014/main" id="{2DA15F32-DE64-B34D-9392-852E60FFAEDF}"/>
              </a:ext>
            </a:extLst>
          </p:cNvPr>
          <p:cNvSpPr txBox="1"/>
          <p:nvPr userDrawn="1"/>
        </p:nvSpPr>
        <p:spPr>
          <a:xfrm>
            <a:off x="8035103" y="10983291"/>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chemeClr val="accent2"/>
                </a:solidFill>
                <a:latin typeface="Lato"/>
                <a:cs typeface="Lato"/>
              </a:rPr>
              <a:t>Year</a:t>
            </a:r>
            <a:r>
              <a:rPr sz="2400" b="1" spc="-85" dirty="0">
                <a:solidFill>
                  <a:schemeClr val="accent2"/>
                </a:solidFill>
                <a:latin typeface="Lato"/>
                <a:cs typeface="Lato"/>
              </a:rPr>
              <a:t> </a:t>
            </a:r>
            <a:r>
              <a:rPr lang="en-GB" sz="2400" b="1" spc="30" dirty="0">
                <a:solidFill>
                  <a:schemeClr val="accent2"/>
                </a:solidFill>
                <a:latin typeface="Lato"/>
                <a:cs typeface="Lato"/>
              </a:rPr>
              <a:t>8</a:t>
            </a:r>
            <a:endParaRPr sz="2400" dirty="0">
              <a:solidFill>
                <a:schemeClr val="accent2"/>
              </a:solidFill>
              <a:latin typeface="Lato"/>
              <a:cs typeface="Lato"/>
            </a:endParaRPr>
          </a:p>
        </p:txBody>
      </p:sp>
      <p:sp>
        <p:nvSpPr>
          <p:cNvPr id="115" name="Text Placeholder 39">
            <a:extLst>
              <a:ext uri="{FF2B5EF4-FFF2-40B4-BE49-F238E27FC236}">
                <a16:creationId xmlns:a16="http://schemas.microsoft.com/office/drawing/2014/main" id="{04BD134D-F38D-F948-8143-45FA80A063B0}"/>
              </a:ext>
            </a:extLst>
          </p:cNvPr>
          <p:cNvSpPr>
            <a:spLocks noGrp="1"/>
          </p:cNvSpPr>
          <p:nvPr>
            <p:ph type="body" sz="quarter" idx="35"/>
          </p:nvPr>
        </p:nvSpPr>
        <p:spPr>
          <a:xfrm>
            <a:off x="7076345" y="11450390"/>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116" name="object 16">
            <a:extLst>
              <a:ext uri="{FF2B5EF4-FFF2-40B4-BE49-F238E27FC236}">
                <a16:creationId xmlns:a16="http://schemas.microsoft.com/office/drawing/2014/main" id="{2BF20FA7-F855-E841-9AF2-809F5F6F08A1}"/>
              </a:ext>
            </a:extLst>
          </p:cNvPr>
          <p:cNvSpPr txBox="1"/>
          <p:nvPr userDrawn="1"/>
        </p:nvSpPr>
        <p:spPr>
          <a:xfrm>
            <a:off x="8060268" y="12469721"/>
            <a:ext cx="1321435" cy="270030"/>
          </a:xfrm>
          <a:prstGeom prst="rect">
            <a:avLst/>
          </a:prstGeom>
        </p:spPr>
        <p:txBody>
          <a:bodyPr vert="horz" wrap="square" lIns="0" tIns="12700" rIns="0" bIns="0" rtlCol="0">
            <a:spAutoFit/>
          </a:bodyPr>
          <a:lstStyle/>
          <a:p>
            <a:pPr marL="12700" algn="l">
              <a:lnSpc>
                <a:spcPct val="100000"/>
              </a:lnSpc>
              <a:spcBef>
                <a:spcPts val="100"/>
              </a:spcBef>
            </a:pPr>
            <a:r>
              <a:rPr sz="2400" b="1" spc="-65" dirty="0">
                <a:solidFill>
                  <a:schemeClr val="accent2"/>
                </a:solidFill>
                <a:latin typeface="Lato"/>
                <a:cs typeface="Lato"/>
              </a:rPr>
              <a:t>Year</a:t>
            </a:r>
            <a:r>
              <a:rPr sz="2400" b="1" spc="-85" dirty="0">
                <a:solidFill>
                  <a:schemeClr val="accent2"/>
                </a:solidFill>
                <a:latin typeface="Lato"/>
                <a:cs typeface="Lato"/>
              </a:rPr>
              <a:t> </a:t>
            </a:r>
            <a:r>
              <a:rPr lang="en-GB" sz="2400" b="1" spc="30" dirty="0">
                <a:solidFill>
                  <a:schemeClr val="accent2"/>
                </a:solidFill>
                <a:latin typeface="Lato"/>
                <a:cs typeface="Lato"/>
              </a:rPr>
              <a:t>7</a:t>
            </a:r>
            <a:endParaRPr sz="2400" dirty="0">
              <a:solidFill>
                <a:schemeClr val="accent2"/>
              </a:solidFill>
              <a:latin typeface="Lato"/>
              <a:cs typeface="Lato"/>
            </a:endParaRPr>
          </a:p>
        </p:txBody>
      </p:sp>
      <p:sp>
        <p:nvSpPr>
          <p:cNvPr id="117" name="Text Placeholder 39">
            <a:extLst>
              <a:ext uri="{FF2B5EF4-FFF2-40B4-BE49-F238E27FC236}">
                <a16:creationId xmlns:a16="http://schemas.microsoft.com/office/drawing/2014/main" id="{EC1C78CB-FADB-8748-B07B-D3EBE9B579CB}"/>
              </a:ext>
            </a:extLst>
          </p:cNvPr>
          <p:cNvSpPr>
            <a:spLocks noGrp="1"/>
          </p:cNvSpPr>
          <p:nvPr>
            <p:ph type="body" sz="quarter" idx="36"/>
          </p:nvPr>
        </p:nvSpPr>
        <p:spPr>
          <a:xfrm>
            <a:off x="7101510" y="12936820"/>
            <a:ext cx="3105150" cy="944480"/>
          </a:xfrm>
        </p:spPr>
        <p:txBody>
          <a:bodyPr/>
          <a:lstStyle>
            <a:lvl1pPr>
              <a:defRPr sz="1000" b="0" i="0">
                <a:latin typeface="Lato" panose="020F0502020204030203" pitchFamily="34" charset="0"/>
                <a:ea typeface="Lato" panose="020F0502020204030203" pitchFamily="34" charset="0"/>
                <a:cs typeface="Lato" panose="020F0502020204030203" pitchFamily="34" charset="0"/>
              </a:defRPr>
            </a:lvl1pPr>
            <a:lvl2pPr>
              <a:defRPr sz="1000" b="0" i="0">
                <a:latin typeface="Lato" panose="020F0502020204030203" pitchFamily="34" charset="0"/>
                <a:ea typeface="Lato" panose="020F0502020204030203" pitchFamily="34" charset="0"/>
                <a:cs typeface="Lato" panose="020F0502020204030203" pitchFamily="34" charset="0"/>
              </a:defRPr>
            </a:lvl2pPr>
            <a:lvl3pPr>
              <a:defRPr sz="1000" b="0" i="0">
                <a:latin typeface="Lato" panose="020F0502020204030203" pitchFamily="34" charset="0"/>
                <a:ea typeface="Lato" panose="020F0502020204030203" pitchFamily="34" charset="0"/>
                <a:cs typeface="Lato" panose="020F0502020204030203" pitchFamily="34" charset="0"/>
              </a:defRPr>
            </a:lvl3pPr>
            <a:lvl4pPr>
              <a:defRPr sz="1000" b="0" i="0">
                <a:latin typeface="Lato" panose="020F0502020204030203" pitchFamily="34" charset="0"/>
                <a:ea typeface="Lato" panose="020F0502020204030203" pitchFamily="34" charset="0"/>
                <a:cs typeface="Lato" panose="020F0502020204030203" pitchFamily="34" charset="0"/>
              </a:defRPr>
            </a:lvl4pPr>
            <a:lvl5pPr>
              <a:defRPr sz="1000" b="0" i="0">
                <a:latin typeface="Lato" panose="020F0502020204030203" pitchFamily="34" charset="0"/>
                <a:ea typeface="Lato" panose="020F0502020204030203" pitchFamily="34" charset="0"/>
                <a:cs typeface="Lato" panose="020F0502020204030203" pitchFamily="34" charset="0"/>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1308111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3077985"/>
            <a:ext cx="6579870" cy="414020"/>
          </a:xfrm>
          <a:custGeom>
            <a:avLst/>
            <a:gdLst/>
            <a:ahLst/>
            <a:cxnLst/>
            <a:rect l="l" t="t" r="r" b="b"/>
            <a:pathLst>
              <a:path w="6579870" h="414020">
                <a:moveTo>
                  <a:pt x="0" y="413994"/>
                </a:moveTo>
                <a:lnTo>
                  <a:pt x="6579501" y="413994"/>
                </a:lnTo>
                <a:lnTo>
                  <a:pt x="6579501" y="0"/>
                </a:lnTo>
                <a:lnTo>
                  <a:pt x="0" y="0"/>
                </a:lnTo>
                <a:lnTo>
                  <a:pt x="0" y="413994"/>
                </a:lnTo>
                <a:close/>
              </a:path>
            </a:pathLst>
          </a:custGeom>
          <a:solidFill>
            <a:srgbClr val="45BABA"/>
          </a:solidFill>
        </p:spPr>
        <p:txBody>
          <a:bodyPr wrap="square" lIns="0" tIns="0" rIns="0" bIns="0" rtlCol="0"/>
          <a:lstStyle/>
          <a:p>
            <a:endParaRPr/>
          </a:p>
        </p:txBody>
      </p:sp>
      <p:sp>
        <p:nvSpPr>
          <p:cNvPr id="17" name="bk object 17"/>
          <p:cNvSpPr/>
          <p:nvPr/>
        </p:nvSpPr>
        <p:spPr>
          <a:xfrm>
            <a:off x="6743827" y="3077985"/>
            <a:ext cx="3948429" cy="414020"/>
          </a:xfrm>
          <a:custGeom>
            <a:avLst/>
            <a:gdLst/>
            <a:ahLst/>
            <a:cxnLst/>
            <a:rect l="l" t="t" r="r" b="b"/>
            <a:pathLst>
              <a:path w="3948429" h="414020">
                <a:moveTo>
                  <a:pt x="0" y="413994"/>
                </a:moveTo>
                <a:lnTo>
                  <a:pt x="3948176" y="413994"/>
                </a:lnTo>
                <a:lnTo>
                  <a:pt x="3948176" y="0"/>
                </a:lnTo>
                <a:lnTo>
                  <a:pt x="0" y="0"/>
                </a:lnTo>
                <a:lnTo>
                  <a:pt x="0" y="413994"/>
                </a:lnTo>
                <a:close/>
              </a:path>
            </a:pathLst>
          </a:custGeom>
          <a:solidFill>
            <a:srgbClr val="006992"/>
          </a:solidFill>
        </p:spPr>
        <p:txBody>
          <a:bodyPr wrap="square" lIns="0" tIns="0" rIns="0" bIns="0" rtlCol="0"/>
          <a:lstStyle/>
          <a:p>
            <a:endParaRPr/>
          </a:p>
        </p:txBody>
      </p:sp>
      <p:sp>
        <p:nvSpPr>
          <p:cNvPr id="18" name="bk object 18"/>
          <p:cNvSpPr/>
          <p:nvPr/>
        </p:nvSpPr>
        <p:spPr>
          <a:xfrm>
            <a:off x="0" y="1511986"/>
            <a:ext cx="10692130" cy="1566545"/>
          </a:xfrm>
          <a:custGeom>
            <a:avLst/>
            <a:gdLst/>
            <a:ahLst/>
            <a:cxnLst/>
            <a:rect l="l" t="t" r="r" b="b"/>
            <a:pathLst>
              <a:path w="10692130" h="1566545">
                <a:moveTo>
                  <a:pt x="0" y="1565998"/>
                </a:moveTo>
                <a:lnTo>
                  <a:pt x="10692003" y="1565998"/>
                </a:lnTo>
                <a:lnTo>
                  <a:pt x="10692003" y="0"/>
                </a:lnTo>
                <a:lnTo>
                  <a:pt x="0" y="0"/>
                </a:lnTo>
                <a:lnTo>
                  <a:pt x="0" y="1565998"/>
                </a:lnTo>
                <a:close/>
              </a:path>
            </a:pathLst>
          </a:custGeom>
          <a:solidFill>
            <a:srgbClr val="B6DEDE"/>
          </a:solidFill>
        </p:spPr>
        <p:txBody>
          <a:bodyPr wrap="square" lIns="0" tIns="0" rIns="0" bIns="0" rtlCol="0"/>
          <a:lstStyle/>
          <a:p>
            <a:endParaRPr/>
          </a:p>
        </p:txBody>
      </p:sp>
      <p:sp>
        <p:nvSpPr>
          <p:cNvPr id="2" name="Holder 2"/>
          <p:cNvSpPr>
            <a:spLocks noGrp="1"/>
          </p:cNvSpPr>
          <p:nvPr>
            <p:ph type="title"/>
          </p:nvPr>
        </p:nvSpPr>
        <p:spPr>
          <a:xfrm>
            <a:off x="534670" y="605028"/>
            <a:ext cx="9624060" cy="2420112"/>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534670" y="3478911"/>
            <a:ext cx="9624060" cy="9982962"/>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635756" y="14066901"/>
            <a:ext cx="3421888" cy="75628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34670" y="14066901"/>
            <a:ext cx="2459482"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7/10/2026</a:t>
            </a:fld>
            <a:endParaRPr lang="en-US"/>
          </a:p>
        </p:txBody>
      </p:sp>
      <p:sp>
        <p:nvSpPr>
          <p:cNvPr id="6" name="Holder 6"/>
          <p:cNvSpPr>
            <a:spLocks noGrp="1"/>
          </p:cNvSpPr>
          <p:nvPr>
            <p:ph type="sldNum" sz="quarter" idx="7"/>
          </p:nvPr>
        </p:nvSpPr>
        <p:spPr>
          <a:xfrm>
            <a:off x="7699248" y="14066901"/>
            <a:ext cx="2459482"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5" r:id="rId1"/>
    <p:sldLayoutId id="2147483667" r:id="rId2"/>
    <p:sldLayoutId id="2147483666" r:id="rId3"/>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g"/><Relationship Id="rId13" Type="http://schemas.openxmlformats.org/officeDocument/2006/relationships/image" Target="../media/image13.png"/><Relationship Id="rId3" Type="http://schemas.openxmlformats.org/officeDocument/2006/relationships/image" Target="../media/image3.jpg"/><Relationship Id="rId7" Type="http://schemas.openxmlformats.org/officeDocument/2006/relationships/image" Target="../media/image7.jpg"/><Relationship Id="rId12"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6.jpg"/><Relationship Id="rId11" Type="http://schemas.openxmlformats.org/officeDocument/2006/relationships/image" Target="../media/image11.jpg"/><Relationship Id="rId5" Type="http://schemas.openxmlformats.org/officeDocument/2006/relationships/image" Target="../media/image5.jpg"/><Relationship Id="rId10" Type="http://schemas.openxmlformats.org/officeDocument/2006/relationships/image" Target="../media/image10.jpg"/><Relationship Id="rId4" Type="http://schemas.openxmlformats.org/officeDocument/2006/relationships/image" Target="../media/image4.jpg"/><Relationship Id="rId9"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 Placeholder 36">
            <a:extLst>
              <a:ext uri="{FF2B5EF4-FFF2-40B4-BE49-F238E27FC236}">
                <a16:creationId xmlns:a16="http://schemas.microsoft.com/office/drawing/2014/main" id="{6D9E6CEC-3E0A-FF4F-9FE6-A004E809810F}"/>
              </a:ext>
            </a:extLst>
          </p:cNvPr>
          <p:cNvSpPr>
            <a:spLocks noGrp="1"/>
          </p:cNvSpPr>
          <p:nvPr>
            <p:ph type="body" sz="quarter" idx="10"/>
          </p:nvPr>
        </p:nvSpPr>
        <p:spPr>
          <a:xfrm>
            <a:off x="241299" y="3874949"/>
            <a:ext cx="3657602" cy="1231106"/>
          </a:xfrm>
          <a:noFill/>
        </p:spPr>
        <p:txBody>
          <a:bodyPr/>
          <a:lstStyle/>
          <a:p>
            <a:pPr marL="171450" indent="-171450">
              <a:buFont typeface="Arial" panose="020B0604020202020204" pitchFamily="34" charset="0"/>
              <a:buChar char="•"/>
            </a:pPr>
            <a:r>
              <a:rPr lang="en-US" dirty="0">
                <a:solidFill>
                  <a:srgbClr val="7030A0"/>
                </a:solidFill>
                <a:latin typeface="+mj-lt"/>
              </a:rPr>
              <a:t>Be able to match your skills, interests and values to requirements and opportunities</a:t>
            </a:r>
          </a:p>
          <a:p>
            <a:pPr marL="171450" indent="-171450">
              <a:buFont typeface="Arial" panose="020B0604020202020204" pitchFamily="34" charset="0"/>
              <a:buChar char="•"/>
            </a:pPr>
            <a:r>
              <a:rPr lang="en-US" dirty="0">
                <a:solidFill>
                  <a:srgbClr val="7030A0"/>
                </a:solidFill>
                <a:latin typeface="+mj-lt"/>
              </a:rPr>
              <a:t>Evaluating relevant labour market information (LMI) to support your future plans.</a:t>
            </a:r>
          </a:p>
          <a:p>
            <a:pPr marL="171450" indent="-171450">
              <a:buFont typeface="Arial" panose="020B0604020202020204" pitchFamily="34" charset="0"/>
              <a:buChar char="•"/>
            </a:pPr>
            <a:r>
              <a:rPr lang="en-US" dirty="0">
                <a:solidFill>
                  <a:srgbClr val="7030A0"/>
                </a:solidFill>
                <a:latin typeface="+mj-lt"/>
              </a:rPr>
              <a:t>Develop your personal networks.</a:t>
            </a:r>
          </a:p>
          <a:p>
            <a:pPr marL="171450" indent="-171450">
              <a:buFont typeface="Arial" panose="020B0604020202020204" pitchFamily="34" charset="0"/>
              <a:buChar char="•"/>
            </a:pPr>
            <a:r>
              <a:rPr lang="en-US" dirty="0">
                <a:solidFill>
                  <a:srgbClr val="7030A0"/>
                </a:solidFill>
                <a:latin typeface="+mj-lt"/>
              </a:rPr>
              <a:t>Research and evaluate pathways and alternative pathways.</a:t>
            </a:r>
          </a:p>
          <a:p>
            <a:pPr marL="171450" indent="-171450">
              <a:buFont typeface="Arial" panose="020B0604020202020204" pitchFamily="34" charset="0"/>
              <a:buChar char="•"/>
            </a:pPr>
            <a:r>
              <a:rPr lang="en-US" dirty="0">
                <a:solidFill>
                  <a:srgbClr val="7030A0"/>
                </a:solidFill>
                <a:latin typeface="+mj-lt"/>
              </a:rPr>
              <a:t>Prepare and reflect on your selection process experience.</a:t>
            </a:r>
          </a:p>
          <a:p>
            <a:pPr marL="171450" indent="-171450">
              <a:buFont typeface="Arial" panose="020B0604020202020204" pitchFamily="34" charset="0"/>
              <a:buChar char="•"/>
            </a:pPr>
            <a:r>
              <a:rPr lang="en-US" dirty="0">
                <a:solidFill>
                  <a:srgbClr val="7030A0"/>
                </a:solidFill>
                <a:latin typeface="+mj-lt"/>
              </a:rPr>
              <a:t>Dealing with challenges of career transitions</a:t>
            </a:r>
          </a:p>
        </p:txBody>
      </p:sp>
      <p:sp>
        <p:nvSpPr>
          <p:cNvPr id="38" name="Text Placeholder 37">
            <a:extLst>
              <a:ext uri="{FF2B5EF4-FFF2-40B4-BE49-F238E27FC236}">
                <a16:creationId xmlns:a16="http://schemas.microsoft.com/office/drawing/2014/main" id="{F2726A54-7DB8-AB43-9440-9708682A308E}"/>
              </a:ext>
            </a:extLst>
          </p:cNvPr>
          <p:cNvSpPr>
            <a:spLocks noGrp="1"/>
          </p:cNvSpPr>
          <p:nvPr>
            <p:ph type="body" sz="quarter" idx="20"/>
          </p:nvPr>
        </p:nvSpPr>
        <p:spPr>
          <a:xfrm>
            <a:off x="561856" y="2005252"/>
            <a:ext cx="4908454" cy="830997"/>
          </a:xfrm>
        </p:spPr>
        <p:txBody>
          <a:bodyPr/>
          <a:lstStyle/>
          <a:p>
            <a:r>
              <a:rPr lang="en-GB" sz="900" b="1" i="1" dirty="0">
                <a:solidFill>
                  <a:srgbClr val="7030A0"/>
                </a:solidFill>
              </a:rPr>
              <a:t>Lyng Hall School is committed to providing all students in Years 7-13 with an inspirational and forward thinking programme that not only inspires pupils to aim higher, in line with current labour market, but challenges stereotypes and supports the development of a growth mind-set. The programme aims to satisfy the eight Gatsby benchmarks and also meet the requirements of the Department for Education’s statutory guidance of 2023. This programme adheres to the Provided Access Legislation, enacted in 2023. </a:t>
            </a:r>
            <a:endParaRPr lang="en-US" sz="900" b="1" dirty="0">
              <a:solidFill>
                <a:srgbClr val="7030A0"/>
              </a:solidFill>
            </a:endParaRPr>
          </a:p>
        </p:txBody>
      </p:sp>
      <p:sp>
        <p:nvSpPr>
          <p:cNvPr id="39" name="Text Placeholder 38">
            <a:extLst>
              <a:ext uri="{FF2B5EF4-FFF2-40B4-BE49-F238E27FC236}">
                <a16:creationId xmlns:a16="http://schemas.microsoft.com/office/drawing/2014/main" id="{C93A4278-E3DD-864D-9166-942AF90E9EB5}"/>
              </a:ext>
            </a:extLst>
          </p:cNvPr>
          <p:cNvSpPr>
            <a:spLocks noGrp="1"/>
          </p:cNvSpPr>
          <p:nvPr>
            <p:ph type="body" sz="quarter" idx="21"/>
          </p:nvPr>
        </p:nvSpPr>
        <p:spPr/>
        <p:txBody>
          <a:bodyPr/>
          <a:lstStyle/>
          <a:p>
            <a:r>
              <a:rPr lang="en-US" b="1" i="1" dirty="0">
                <a:solidFill>
                  <a:srgbClr val="7030A0"/>
                </a:solidFill>
              </a:rPr>
              <a:t>Zainul Ahbedin</a:t>
            </a:r>
          </a:p>
        </p:txBody>
      </p:sp>
      <p:sp>
        <p:nvSpPr>
          <p:cNvPr id="40" name="Text Placeholder 39">
            <a:extLst>
              <a:ext uri="{FF2B5EF4-FFF2-40B4-BE49-F238E27FC236}">
                <a16:creationId xmlns:a16="http://schemas.microsoft.com/office/drawing/2014/main" id="{E832AD73-D191-0742-BB67-8FC714C2B225}"/>
              </a:ext>
            </a:extLst>
          </p:cNvPr>
          <p:cNvSpPr>
            <a:spLocks noGrp="1"/>
          </p:cNvSpPr>
          <p:nvPr>
            <p:ph type="body" sz="quarter" idx="22"/>
          </p:nvPr>
        </p:nvSpPr>
        <p:spPr>
          <a:xfrm>
            <a:off x="8672238" y="2173358"/>
            <a:ext cx="1505530" cy="307777"/>
          </a:xfrm>
        </p:spPr>
        <p:txBody>
          <a:bodyPr/>
          <a:lstStyle/>
          <a:p>
            <a:r>
              <a:rPr lang="en-US" b="1" i="1" dirty="0">
                <a:solidFill>
                  <a:srgbClr val="7030A0"/>
                </a:solidFill>
              </a:rPr>
              <a:t>zahbedin@lynghallschool.co.uk</a:t>
            </a:r>
          </a:p>
        </p:txBody>
      </p:sp>
      <p:sp>
        <p:nvSpPr>
          <p:cNvPr id="41" name="Text Placeholder 40">
            <a:extLst>
              <a:ext uri="{FF2B5EF4-FFF2-40B4-BE49-F238E27FC236}">
                <a16:creationId xmlns:a16="http://schemas.microsoft.com/office/drawing/2014/main" id="{9EE7C55A-D836-1F43-8924-5F265B92D96A}"/>
              </a:ext>
            </a:extLst>
          </p:cNvPr>
          <p:cNvSpPr>
            <a:spLocks noGrp="1"/>
          </p:cNvSpPr>
          <p:nvPr>
            <p:ph type="body" sz="quarter" idx="23"/>
          </p:nvPr>
        </p:nvSpPr>
        <p:spPr/>
        <p:txBody>
          <a:bodyPr/>
          <a:lstStyle/>
          <a:p>
            <a:r>
              <a:rPr lang="en-US" b="1" i="1" dirty="0">
                <a:solidFill>
                  <a:srgbClr val="7030A0"/>
                </a:solidFill>
              </a:rPr>
              <a:t>02476724960 (123)</a:t>
            </a:r>
          </a:p>
        </p:txBody>
      </p:sp>
      <p:sp>
        <p:nvSpPr>
          <p:cNvPr id="42" name="Text Placeholder 41">
            <a:extLst>
              <a:ext uri="{FF2B5EF4-FFF2-40B4-BE49-F238E27FC236}">
                <a16:creationId xmlns:a16="http://schemas.microsoft.com/office/drawing/2014/main" id="{5B387894-F220-3045-8475-8A9540A3B90E}"/>
              </a:ext>
            </a:extLst>
          </p:cNvPr>
          <p:cNvSpPr>
            <a:spLocks noGrp="1"/>
          </p:cNvSpPr>
          <p:nvPr>
            <p:ph type="body" sz="quarter" idx="4294967295"/>
          </p:nvPr>
        </p:nvSpPr>
        <p:spPr>
          <a:xfrm>
            <a:off x="241299" y="5355404"/>
            <a:ext cx="3825875" cy="1569660"/>
          </a:xfrm>
        </p:spPr>
        <p:txBody>
          <a:bodyPr/>
          <a:lstStyle/>
          <a:p>
            <a:pPr marL="171450" indent="-171450">
              <a:buFont typeface="Arial" panose="020B0604020202020204" pitchFamily="34" charset="0"/>
              <a:buChar char="•"/>
            </a:pPr>
            <a:r>
              <a:rPr lang="en-US" sz="1000" dirty="0">
                <a:solidFill>
                  <a:srgbClr val="7030A0"/>
                </a:solidFill>
              </a:rPr>
              <a:t>Be able to match your skills, interests and values to requirements and opportunities</a:t>
            </a:r>
          </a:p>
          <a:p>
            <a:pPr marL="171450" indent="-171450">
              <a:buFont typeface="Arial" panose="020B0604020202020204" pitchFamily="34" charset="0"/>
              <a:buChar char="•"/>
            </a:pPr>
            <a:r>
              <a:rPr lang="en-US" sz="1000" dirty="0">
                <a:solidFill>
                  <a:srgbClr val="7030A0"/>
                </a:solidFill>
              </a:rPr>
              <a:t>Evaluating relevant labour market information (LMI) to support your future plans.</a:t>
            </a:r>
          </a:p>
          <a:p>
            <a:pPr marL="171450" indent="-171450">
              <a:buFont typeface="Arial" panose="020B0604020202020204" pitchFamily="34" charset="0"/>
              <a:buChar char="•"/>
            </a:pPr>
            <a:r>
              <a:rPr lang="en-US" sz="1000" dirty="0">
                <a:solidFill>
                  <a:srgbClr val="7030A0"/>
                </a:solidFill>
              </a:rPr>
              <a:t>Develop your personal networks.</a:t>
            </a:r>
          </a:p>
          <a:p>
            <a:pPr marL="171450" indent="-171450">
              <a:buFont typeface="Arial" panose="020B0604020202020204" pitchFamily="34" charset="0"/>
              <a:buChar char="•"/>
            </a:pPr>
            <a:r>
              <a:rPr lang="en-US" sz="1000" dirty="0">
                <a:solidFill>
                  <a:srgbClr val="7030A0"/>
                </a:solidFill>
              </a:rPr>
              <a:t>Research and evaluate pathways and alternative pathways.</a:t>
            </a:r>
          </a:p>
          <a:p>
            <a:pPr marL="171450" indent="-171450">
              <a:buFont typeface="Arial" panose="020B0604020202020204" pitchFamily="34" charset="0"/>
              <a:buChar char="•"/>
            </a:pPr>
            <a:r>
              <a:rPr lang="en-US" sz="1000" dirty="0">
                <a:solidFill>
                  <a:srgbClr val="7030A0"/>
                </a:solidFill>
              </a:rPr>
              <a:t>Prepare and reflect on your selection process experience.</a:t>
            </a:r>
          </a:p>
          <a:p>
            <a:pPr marL="171450" indent="-171450">
              <a:buFont typeface="Arial" panose="020B0604020202020204" pitchFamily="34" charset="0"/>
              <a:buChar char="•"/>
            </a:pPr>
            <a:r>
              <a:rPr lang="en-US" sz="1000" dirty="0">
                <a:solidFill>
                  <a:srgbClr val="7030A0"/>
                </a:solidFill>
              </a:rPr>
              <a:t>Dealing with challenges of career transitions</a:t>
            </a:r>
          </a:p>
          <a:p>
            <a:pPr marL="171450" indent="-171450">
              <a:buFont typeface="Arial" panose="020B0604020202020204" pitchFamily="34" charset="0"/>
              <a:buChar char="•"/>
            </a:pPr>
            <a:endParaRPr lang="en-US" sz="1100" dirty="0">
              <a:solidFill>
                <a:srgbClr val="7030A0"/>
              </a:solidFill>
            </a:endParaRPr>
          </a:p>
          <a:p>
            <a:pPr marL="171450" indent="-171450">
              <a:buFont typeface="Arial" panose="020B0604020202020204" pitchFamily="34" charset="0"/>
              <a:buChar char="•"/>
            </a:pPr>
            <a:endParaRPr lang="en-US" sz="1100" dirty="0">
              <a:solidFill>
                <a:srgbClr val="7030A0"/>
              </a:solidFill>
            </a:endParaRPr>
          </a:p>
        </p:txBody>
      </p:sp>
      <p:sp>
        <p:nvSpPr>
          <p:cNvPr id="43" name="Text Placeholder 42">
            <a:extLst>
              <a:ext uri="{FF2B5EF4-FFF2-40B4-BE49-F238E27FC236}">
                <a16:creationId xmlns:a16="http://schemas.microsoft.com/office/drawing/2014/main" id="{7B801200-3F15-F841-83C0-E49D942B36E8}"/>
              </a:ext>
            </a:extLst>
          </p:cNvPr>
          <p:cNvSpPr>
            <a:spLocks noGrp="1"/>
          </p:cNvSpPr>
          <p:nvPr>
            <p:ph type="body" sz="quarter" idx="25"/>
          </p:nvPr>
        </p:nvSpPr>
        <p:spPr>
          <a:xfrm>
            <a:off x="241300" y="6974634"/>
            <a:ext cx="3581400" cy="1077218"/>
          </a:xfrm>
        </p:spPr>
        <p:txBody>
          <a:bodyPr/>
          <a:lstStyle/>
          <a:p>
            <a:pPr marL="171450" indent="-171450">
              <a:buFont typeface="Arial" panose="020B0604020202020204" pitchFamily="34" charset="0"/>
              <a:buChar char="•"/>
            </a:pPr>
            <a:r>
              <a:rPr lang="en-US" dirty="0">
                <a:solidFill>
                  <a:srgbClr val="7030A0"/>
                </a:solidFill>
                <a:latin typeface="+mj-lt"/>
              </a:rPr>
              <a:t>Recognise how you are changing and what you have to offer</a:t>
            </a:r>
          </a:p>
          <a:p>
            <a:pPr marL="171450" indent="-171450">
              <a:buFont typeface="Arial" panose="020B0604020202020204" pitchFamily="34" charset="0"/>
              <a:buChar char="•"/>
            </a:pPr>
            <a:r>
              <a:rPr lang="en-US" dirty="0">
                <a:solidFill>
                  <a:srgbClr val="7030A0"/>
                </a:solidFill>
                <a:latin typeface="+mj-lt"/>
              </a:rPr>
              <a:t>Be able to find relevant Labour Market Information (LMI).</a:t>
            </a:r>
          </a:p>
          <a:p>
            <a:pPr marL="171450" indent="-171450">
              <a:buFont typeface="Arial" panose="020B0604020202020204" pitchFamily="34" charset="0"/>
              <a:buChar char="•"/>
            </a:pPr>
            <a:r>
              <a:rPr lang="en-US" dirty="0">
                <a:solidFill>
                  <a:srgbClr val="7030A0"/>
                </a:solidFill>
                <a:latin typeface="+mj-lt"/>
              </a:rPr>
              <a:t>Build your personal networks of support.</a:t>
            </a:r>
          </a:p>
          <a:p>
            <a:pPr marL="171450" indent="-171450">
              <a:buFont typeface="Arial" panose="020B0604020202020204" pitchFamily="34" charset="0"/>
              <a:buChar char="•"/>
            </a:pPr>
            <a:r>
              <a:rPr lang="en-US" dirty="0">
                <a:solidFill>
                  <a:srgbClr val="7030A0"/>
                </a:solidFill>
                <a:latin typeface="+mj-lt"/>
              </a:rPr>
              <a:t>Be able to research education and employment pathways.</a:t>
            </a:r>
          </a:p>
          <a:p>
            <a:pPr marL="171450" indent="-171450">
              <a:buFont typeface="Arial" panose="020B0604020202020204" pitchFamily="34" charset="0"/>
              <a:buChar char="•"/>
            </a:pPr>
            <a:r>
              <a:rPr lang="en-US" dirty="0">
                <a:solidFill>
                  <a:srgbClr val="7030A0"/>
                </a:solidFill>
                <a:latin typeface="+mj-lt"/>
              </a:rPr>
              <a:t>Know strategies to improve chances of success in interviews.</a:t>
            </a:r>
          </a:p>
          <a:p>
            <a:pPr marL="171450" indent="-171450">
              <a:buFont typeface="Arial" panose="020B0604020202020204" pitchFamily="34" charset="0"/>
              <a:buChar char="•"/>
            </a:pPr>
            <a:r>
              <a:rPr lang="en-US" dirty="0">
                <a:solidFill>
                  <a:srgbClr val="7030A0"/>
                </a:solidFill>
                <a:latin typeface="+mj-lt"/>
              </a:rPr>
              <a:t>Reflect on previous transitions to prepare future moves. </a:t>
            </a:r>
          </a:p>
          <a:p>
            <a:endParaRPr lang="en-US" dirty="0">
              <a:solidFill>
                <a:srgbClr val="7030A0"/>
              </a:solidFill>
            </a:endParaRPr>
          </a:p>
        </p:txBody>
      </p:sp>
      <p:sp>
        <p:nvSpPr>
          <p:cNvPr id="44" name="Text Placeholder 43">
            <a:extLst>
              <a:ext uri="{FF2B5EF4-FFF2-40B4-BE49-F238E27FC236}">
                <a16:creationId xmlns:a16="http://schemas.microsoft.com/office/drawing/2014/main" id="{5D839B7E-E36E-8640-9392-7FC37704C7C0}"/>
              </a:ext>
            </a:extLst>
          </p:cNvPr>
          <p:cNvSpPr>
            <a:spLocks noGrp="1"/>
          </p:cNvSpPr>
          <p:nvPr>
            <p:ph type="body" sz="quarter" idx="26"/>
          </p:nvPr>
        </p:nvSpPr>
        <p:spPr>
          <a:xfrm>
            <a:off x="241300" y="8471156"/>
            <a:ext cx="3581400" cy="1077218"/>
          </a:xfrm>
        </p:spPr>
        <p:txBody>
          <a:bodyPr/>
          <a:lstStyle/>
          <a:p>
            <a:pPr marL="171450" indent="-171450">
              <a:buFont typeface="Arial" panose="020B0604020202020204" pitchFamily="34" charset="0"/>
              <a:buChar char="•"/>
            </a:pPr>
            <a:r>
              <a:rPr lang="en-US" dirty="0">
                <a:solidFill>
                  <a:srgbClr val="7030A0"/>
                </a:solidFill>
                <a:latin typeface="+mj-lt"/>
              </a:rPr>
              <a:t>Recognise how you are changing and what you have to offer</a:t>
            </a:r>
          </a:p>
          <a:p>
            <a:pPr marL="171450" indent="-171450">
              <a:buFont typeface="Arial" panose="020B0604020202020204" pitchFamily="34" charset="0"/>
              <a:buChar char="•"/>
            </a:pPr>
            <a:r>
              <a:rPr lang="en-US" dirty="0">
                <a:solidFill>
                  <a:srgbClr val="7030A0"/>
                </a:solidFill>
                <a:latin typeface="+mj-lt"/>
              </a:rPr>
              <a:t>Be able to find relevant Labour Market Information (LMI).</a:t>
            </a:r>
          </a:p>
          <a:p>
            <a:pPr marL="171450" indent="-171450">
              <a:buFont typeface="Arial" panose="020B0604020202020204" pitchFamily="34" charset="0"/>
              <a:buChar char="•"/>
            </a:pPr>
            <a:r>
              <a:rPr lang="en-US" dirty="0">
                <a:solidFill>
                  <a:srgbClr val="7030A0"/>
                </a:solidFill>
                <a:latin typeface="+mj-lt"/>
              </a:rPr>
              <a:t>Build your personal networks of support.</a:t>
            </a:r>
          </a:p>
          <a:p>
            <a:pPr marL="171450" indent="-171450">
              <a:buFont typeface="Arial" panose="020B0604020202020204" pitchFamily="34" charset="0"/>
              <a:buChar char="•"/>
            </a:pPr>
            <a:r>
              <a:rPr lang="en-US" dirty="0">
                <a:solidFill>
                  <a:srgbClr val="7030A0"/>
                </a:solidFill>
                <a:latin typeface="+mj-lt"/>
              </a:rPr>
              <a:t>Be able to research education and employment pathways.</a:t>
            </a:r>
          </a:p>
          <a:p>
            <a:pPr marL="171450" indent="-171450">
              <a:buFont typeface="Arial" panose="020B0604020202020204" pitchFamily="34" charset="0"/>
              <a:buChar char="•"/>
            </a:pPr>
            <a:r>
              <a:rPr lang="en-US" dirty="0">
                <a:solidFill>
                  <a:srgbClr val="7030A0"/>
                </a:solidFill>
                <a:latin typeface="+mj-lt"/>
              </a:rPr>
              <a:t>Know strategies to improve chances of success in interviews.</a:t>
            </a:r>
          </a:p>
          <a:p>
            <a:pPr marL="171450" indent="-171450">
              <a:buFont typeface="Arial" panose="020B0604020202020204" pitchFamily="34" charset="0"/>
              <a:buChar char="•"/>
            </a:pPr>
            <a:r>
              <a:rPr lang="en-US" dirty="0">
                <a:solidFill>
                  <a:srgbClr val="7030A0"/>
                </a:solidFill>
                <a:latin typeface="+mj-lt"/>
              </a:rPr>
              <a:t>Reflect on previous transitions to prepare future moves. </a:t>
            </a:r>
          </a:p>
          <a:p>
            <a:pPr marL="171450" indent="-171450">
              <a:buFont typeface="Arial" panose="020B0604020202020204" pitchFamily="34" charset="0"/>
              <a:buChar char="•"/>
            </a:pPr>
            <a:endParaRPr lang="en-US" dirty="0">
              <a:solidFill>
                <a:srgbClr val="7030A0"/>
              </a:solidFill>
            </a:endParaRPr>
          </a:p>
        </p:txBody>
      </p:sp>
      <p:sp>
        <p:nvSpPr>
          <p:cNvPr id="45" name="Text Placeholder 44">
            <a:extLst>
              <a:ext uri="{FF2B5EF4-FFF2-40B4-BE49-F238E27FC236}">
                <a16:creationId xmlns:a16="http://schemas.microsoft.com/office/drawing/2014/main" id="{9A14CCAD-7658-4742-8D60-085CE7DE17C6}"/>
              </a:ext>
            </a:extLst>
          </p:cNvPr>
          <p:cNvSpPr>
            <a:spLocks noGrp="1"/>
          </p:cNvSpPr>
          <p:nvPr>
            <p:ph type="body" sz="quarter" idx="27"/>
          </p:nvPr>
        </p:nvSpPr>
        <p:spPr>
          <a:xfrm>
            <a:off x="241299" y="9944586"/>
            <a:ext cx="3581400" cy="1231106"/>
          </a:xfrm>
        </p:spPr>
        <p:txBody>
          <a:bodyPr/>
          <a:lstStyle/>
          <a:p>
            <a:pPr marL="171450" indent="-171450">
              <a:buFont typeface="Arial" panose="020B0604020202020204" pitchFamily="34" charset="0"/>
              <a:buChar char="•"/>
            </a:pPr>
            <a:r>
              <a:rPr lang="en-US" dirty="0">
                <a:solidFill>
                  <a:srgbClr val="7030A0"/>
                </a:solidFill>
                <a:latin typeface="+mj-lt"/>
              </a:rPr>
              <a:t>To ascertain and describe skills and preferences.</a:t>
            </a:r>
          </a:p>
          <a:p>
            <a:pPr marL="171450" indent="-171450">
              <a:buFont typeface="Arial" panose="020B0604020202020204" pitchFamily="34" charset="0"/>
              <a:buChar char="•"/>
            </a:pPr>
            <a:r>
              <a:rPr lang="en-US" dirty="0">
                <a:solidFill>
                  <a:srgbClr val="7030A0"/>
                </a:solidFill>
                <a:latin typeface="+mj-lt"/>
              </a:rPr>
              <a:t>Be aware of what labour market information (LMI) is. </a:t>
            </a:r>
          </a:p>
          <a:p>
            <a:pPr marL="171450" indent="-171450">
              <a:buFont typeface="Arial" panose="020B0604020202020204" pitchFamily="34" charset="0"/>
              <a:buChar char="•"/>
            </a:pPr>
            <a:r>
              <a:rPr lang="en-US" dirty="0">
                <a:solidFill>
                  <a:srgbClr val="7030A0"/>
                </a:solidFill>
                <a:latin typeface="+mj-lt"/>
              </a:rPr>
              <a:t>Identify options available to you at a decision point. </a:t>
            </a:r>
          </a:p>
          <a:p>
            <a:pPr marL="171450" indent="-171450">
              <a:buFont typeface="Arial" panose="020B0604020202020204" pitchFamily="34" charset="0"/>
              <a:buChar char="•"/>
            </a:pPr>
            <a:r>
              <a:rPr lang="en-US" dirty="0">
                <a:solidFill>
                  <a:srgbClr val="7030A0"/>
                </a:solidFill>
                <a:latin typeface="+mj-lt"/>
              </a:rPr>
              <a:t>Prepare to present yourself in a selection process.</a:t>
            </a:r>
          </a:p>
          <a:p>
            <a:pPr marL="171450" indent="-171450">
              <a:buFont typeface="Arial" panose="020B0604020202020204" pitchFamily="34" charset="0"/>
              <a:buChar char="•"/>
            </a:pPr>
            <a:r>
              <a:rPr lang="en-US" dirty="0">
                <a:solidFill>
                  <a:srgbClr val="7030A0"/>
                </a:solidFill>
                <a:latin typeface="+mj-lt"/>
              </a:rPr>
              <a:t>Be positive and prepared at key transition points in your life.</a:t>
            </a:r>
          </a:p>
          <a:p>
            <a:pPr marL="171450" indent="-171450">
              <a:buFont typeface="Arial" panose="020B0604020202020204" pitchFamily="34" charset="0"/>
              <a:buChar char="•"/>
            </a:pPr>
            <a:r>
              <a:rPr lang="en-US" dirty="0">
                <a:solidFill>
                  <a:srgbClr val="7030A0"/>
                </a:solidFill>
                <a:latin typeface="+mj-lt"/>
              </a:rPr>
              <a:t>Identify your personal networks of support. </a:t>
            </a:r>
          </a:p>
          <a:p>
            <a:pPr marL="171450" indent="-171450">
              <a:buFont typeface="Arial" panose="020B0604020202020204" pitchFamily="34" charset="0"/>
              <a:buChar char="•"/>
            </a:pPr>
            <a:endParaRPr lang="en-US" dirty="0">
              <a:solidFill>
                <a:srgbClr val="7030A0"/>
              </a:solidFill>
            </a:endParaRPr>
          </a:p>
          <a:p>
            <a:endParaRPr lang="en-US" dirty="0">
              <a:solidFill>
                <a:srgbClr val="7030A0"/>
              </a:solidFill>
            </a:endParaRPr>
          </a:p>
        </p:txBody>
      </p:sp>
      <p:sp>
        <p:nvSpPr>
          <p:cNvPr id="46" name="Text Placeholder 45">
            <a:extLst>
              <a:ext uri="{FF2B5EF4-FFF2-40B4-BE49-F238E27FC236}">
                <a16:creationId xmlns:a16="http://schemas.microsoft.com/office/drawing/2014/main" id="{D729366F-E58D-2F47-824D-8A9D3B00C7E5}"/>
              </a:ext>
            </a:extLst>
          </p:cNvPr>
          <p:cNvSpPr>
            <a:spLocks noGrp="1"/>
          </p:cNvSpPr>
          <p:nvPr>
            <p:ph type="body" sz="quarter" idx="28"/>
          </p:nvPr>
        </p:nvSpPr>
        <p:spPr>
          <a:xfrm>
            <a:off x="241300" y="11456540"/>
            <a:ext cx="3657600" cy="1231106"/>
          </a:xfrm>
        </p:spPr>
        <p:txBody>
          <a:bodyPr/>
          <a:lstStyle/>
          <a:p>
            <a:pPr marL="171450" indent="-171450">
              <a:buFont typeface="Arial" panose="020B0604020202020204" pitchFamily="34" charset="0"/>
              <a:buChar char="•"/>
            </a:pPr>
            <a:r>
              <a:rPr lang="en-US" dirty="0">
                <a:solidFill>
                  <a:srgbClr val="7030A0"/>
                </a:solidFill>
                <a:latin typeface="+mj-lt"/>
              </a:rPr>
              <a:t>To ascertain and describe skills and preferences.</a:t>
            </a:r>
          </a:p>
          <a:p>
            <a:pPr marL="171450" indent="-171450">
              <a:buFont typeface="Arial" panose="020B0604020202020204" pitchFamily="34" charset="0"/>
              <a:buChar char="•"/>
            </a:pPr>
            <a:r>
              <a:rPr lang="en-US" dirty="0">
                <a:solidFill>
                  <a:srgbClr val="7030A0"/>
                </a:solidFill>
                <a:latin typeface="+mj-lt"/>
              </a:rPr>
              <a:t>Be aware of what labour market information (LMI) is. </a:t>
            </a:r>
          </a:p>
          <a:p>
            <a:pPr marL="171450" indent="-171450">
              <a:buFont typeface="Arial" panose="020B0604020202020204" pitchFamily="34" charset="0"/>
              <a:buChar char="•"/>
            </a:pPr>
            <a:r>
              <a:rPr lang="en-US" dirty="0">
                <a:solidFill>
                  <a:srgbClr val="7030A0"/>
                </a:solidFill>
                <a:latin typeface="+mj-lt"/>
              </a:rPr>
              <a:t>Identify options available to you at a decision point. </a:t>
            </a:r>
          </a:p>
          <a:p>
            <a:pPr marL="171450" indent="-171450">
              <a:buFont typeface="Arial" panose="020B0604020202020204" pitchFamily="34" charset="0"/>
              <a:buChar char="•"/>
            </a:pPr>
            <a:r>
              <a:rPr lang="en-US" dirty="0">
                <a:solidFill>
                  <a:srgbClr val="7030A0"/>
                </a:solidFill>
                <a:latin typeface="+mj-lt"/>
              </a:rPr>
              <a:t>Prepare to present yourself in a selection process.</a:t>
            </a:r>
          </a:p>
          <a:p>
            <a:pPr marL="171450" indent="-171450">
              <a:buFont typeface="Arial" panose="020B0604020202020204" pitchFamily="34" charset="0"/>
              <a:buChar char="•"/>
            </a:pPr>
            <a:r>
              <a:rPr lang="en-US" dirty="0">
                <a:solidFill>
                  <a:srgbClr val="7030A0"/>
                </a:solidFill>
                <a:latin typeface="+mj-lt"/>
              </a:rPr>
              <a:t>Be positive and prepared at key transition points in your life.</a:t>
            </a:r>
          </a:p>
          <a:p>
            <a:pPr marL="171450" indent="-171450">
              <a:buFont typeface="Arial" panose="020B0604020202020204" pitchFamily="34" charset="0"/>
              <a:buChar char="•"/>
            </a:pPr>
            <a:r>
              <a:rPr lang="en-US" dirty="0">
                <a:solidFill>
                  <a:srgbClr val="7030A0"/>
                </a:solidFill>
                <a:latin typeface="+mj-lt"/>
              </a:rPr>
              <a:t>Identify your personal networks of support. </a:t>
            </a:r>
          </a:p>
          <a:p>
            <a:pPr marL="171450" indent="-171450">
              <a:buFont typeface="Arial" panose="020B0604020202020204" pitchFamily="34" charset="0"/>
              <a:buChar char="•"/>
            </a:pPr>
            <a:endParaRPr lang="en-US" dirty="0">
              <a:solidFill>
                <a:srgbClr val="7030A0"/>
              </a:solidFill>
            </a:endParaRPr>
          </a:p>
          <a:p>
            <a:endParaRPr lang="en-US" dirty="0">
              <a:solidFill>
                <a:srgbClr val="7030A0"/>
              </a:solidFill>
            </a:endParaRPr>
          </a:p>
        </p:txBody>
      </p:sp>
      <p:sp>
        <p:nvSpPr>
          <p:cNvPr id="47" name="Text Placeholder 46">
            <a:extLst>
              <a:ext uri="{FF2B5EF4-FFF2-40B4-BE49-F238E27FC236}">
                <a16:creationId xmlns:a16="http://schemas.microsoft.com/office/drawing/2014/main" id="{54F77269-65E1-F740-9E70-CA498D443A96}"/>
              </a:ext>
            </a:extLst>
          </p:cNvPr>
          <p:cNvSpPr>
            <a:spLocks noGrp="1"/>
          </p:cNvSpPr>
          <p:nvPr>
            <p:ph type="body" sz="quarter" idx="29"/>
          </p:nvPr>
        </p:nvSpPr>
        <p:spPr>
          <a:xfrm>
            <a:off x="241299" y="12942969"/>
            <a:ext cx="3581401" cy="1077218"/>
          </a:xfrm>
        </p:spPr>
        <p:txBody>
          <a:bodyPr/>
          <a:lstStyle/>
          <a:p>
            <a:pPr marL="171450" indent="-171450">
              <a:buFont typeface="Arial" panose="020B0604020202020204" pitchFamily="34" charset="0"/>
              <a:buChar char="•"/>
            </a:pPr>
            <a:r>
              <a:rPr lang="en-US" dirty="0">
                <a:solidFill>
                  <a:srgbClr val="7030A0"/>
                </a:solidFill>
                <a:latin typeface="+mj-lt"/>
              </a:rPr>
              <a:t>To ascertain and describe skills and preferences.</a:t>
            </a:r>
          </a:p>
          <a:p>
            <a:pPr marL="171450" indent="-171450">
              <a:buFont typeface="Arial" panose="020B0604020202020204" pitchFamily="34" charset="0"/>
              <a:buChar char="•"/>
            </a:pPr>
            <a:r>
              <a:rPr lang="en-US" dirty="0">
                <a:solidFill>
                  <a:srgbClr val="7030A0"/>
                </a:solidFill>
                <a:latin typeface="+mj-lt"/>
              </a:rPr>
              <a:t>Be aware of what labour market information (LMI) is. </a:t>
            </a:r>
          </a:p>
          <a:p>
            <a:pPr marL="171450" indent="-171450">
              <a:buFont typeface="Arial" panose="020B0604020202020204" pitchFamily="34" charset="0"/>
              <a:buChar char="•"/>
            </a:pPr>
            <a:r>
              <a:rPr lang="en-US" dirty="0">
                <a:solidFill>
                  <a:srgbClr val="7030A0"/>
                </a:solidFill>
                <a:latin typeface="+mj-lt"/>
              </a:rPr>
              <a:t>Identify options available to you at a decision point. </a:t>
            </a:r>
          </a:p>
          <a:p>
            <a:pPr marL="171450" indent="-171450">
              <a:buFont typeface="Arial" panose="020B0604020202020204" pitchFamily="34" charset="0"/>
              <a:buChar char="•"/>
            </a:pPr>
            <a:r>
              <a:rPr lang="en-US" dirty="0">
                <a:solidFill>
                  <a:srgbClr val="7030A0"/>
                </a:solidFill>
                <a:latin typeface="+mj-lt"/>
              </a:rPr>
              <a:t>Prepare to present yourself in a selection process.</a:t>
            </a:r>
          </a:p>
          <a:p>
            <a:pPr marL="171450" indent="-171450">
              <a:buFont typeface="Arial" panose="020B0604020202020204" pitchFamily="34" charset="0"/>
              <a:buChar char="•"/>
            </a:pPr>
            <a:r>
              <a:rPr lang="en-US" dirty="0">
                <a:solidFill>
                  <a:srgbClr val="7030A0"/>
                </a:solidFill>
                <a:latin typeface="+mj-lt"/>
              </a:rPr>
              <a:t>Be positive and prepared at key transition points in your life.</a:t>
            </a:r>
          </a:p>
          <a:p>
            <a:pPr marL="171450" indent="-171450">
              <a:buFont typeface="Arial" panose="020B0604020202020204" pitchFamily="34" charset="0"/>
              <a:buChar char="•"/>
            </a:pPr>
            <a:r>
              <a:rPr lang="en-US" dirty="0">
                <a:solidFill>
                  <a:srgbClr val="7030A0"/>
                </a:solidFill>
                <a:latin typeface="+mj-lt"/>
              </a:rPr>
              <a:t>Identify your personal networks of support. </a:t>
            </a:r>
          </a:p>
          <a:p>
            <a:pPr marL="171450" indent="-171450">
              <a:buFont typeface="Arial" panose="020B0604020202020204" pitchFamily="34" charset="0"/>
              <a:buChar char="•"/>
            </a:pPr>
            <a:endParaRPr lang="en-US" dirty="0">
              <a:solidFill>
                <a:srgbClr val="7030A0"/>
              </a:solidFill>
            </a:endParaRPr>
          </a:p>
        </p:txBody>
      </p:sp>
      <p:sp>
        <p:nvSpPr>
          <p:cNvPr id="48" name="Text Placeholder 47">
            <a:extLst>
              <a:ext uri="{FF2B5EF4-FFF2-40B4-BE49-F238E27FC236}">
                <a16:creationId xmlns:a16="http://schemas.microsoft.com/office/drawing/2014/main" id="{91033989-EDF9-814F-8D4E-4F6B7A933C95}"/>
              </a:ext>
            </a:extLst>
          </p:cNvPr>
          <p:cNvSpPr>
            <a:spLocks noGrp="1"/>
          </p:cNvSpPr>
          <p:nvPr>
            <p:ph type="body" sz="quarter" idx="30"/>
          </p:nvPr>
        </p:nvSpPr>
        <p:spPr>
          <a:xfrm>
            <a:off x="6946639" y="3886833"/>
            <a:ext cx="3581399" cy="979307"/>
          </a:xfrm>
        </p:spPr>
        <p:txBody>
          <a:bodyPr wrap="square" lIns="0" tIns="0" rIns="0" bIns="0" anchor="t">
            <a:spAutoFit/>
          </a:bodyPr>
          <a:lstStyle/>
          <a:p>
            <a:pPr marL="171450" indent="-171450">
              <a:buFont typeface="Arial" panose="020B0604020202020204" pitchFamily="34" charset="0"/>
              <a:buChar char="•"/>
            </a:pPr>
            <a:r>
              <a:rPr lang="en-US">
                <a:solidFill>
                  <a:srgbClr val="7030A0"/>
                </a:solidFill>
                <a:latin typeface="Lato"/>
                <a:ea typeface="Lato"/>
                <a:cs typeface="Lato"/>
              </a:rPr>
              <a:t>Key stage 5 – Weekly online HE and careers sessions</a:t>
            </a:r>
          </a:p>
          <a:p>
            <a:pPr marL="171450" indent="-171450">
              <a:buFont typeface="Arial" panose="020B0604020202020204" pitchFamily="34" charset="0"/>
              <a:buChar char="•"/>
            </a:pPr>
            <a:r>
              <a:rPr lang="en-US" dirty="0">
                <a:solidFill>
                  <a:srgbClr val="7030A0"/>
                </a:solidFill>
              </a:rPr>
              <a:t>Personal Statement and UCAS support.</a:t>
            </a:r>
          </a:p>
          <a:p>
            <a:pPr marL="171450" indent="-171450">
              <a:buFont typeface="Arial" panose="020B0604020202020204" pitchFamily="34" charset="0"/>
              <a:buChar char="•"/>
            </a:pPr>
            <a:r>
              <a:rPr lang="en-US">
                <a:solidFill>
                  <a:srgbClr val="7030A0"/>
                </a:solidFill>
                <a:latin typeface="Lato"/>
                <a:ea typeface="Lato"/>
                <a:cs typeface="Lato"/>
              </a:rPr>
              <a:t>University interview and course preparation.</a:t>
            </a:r>
          </a:p>
          <a:p>
            <a:pPr marL="171450" indent="-171450">
              <a:buFont typeface="Arial"/>
              <a:buChar char="•"/>
            </a:pPr>
            <a:r>
              <a:rPr lang="en-US">
                <a:solidFill>
                  <a:srgbClr val="7030A0"/>
                </a:solidFill>
                <a:latin typeface="Lato"/>
                <a:ea typeface="Lato"/>
                <a:cs typeface="Lato"/>
              </a:rPr>
              <a:t>TEAMS careers channel for regular </a:t>
            </a:r>
            <a:r>
              <a:rPr lang="en-US" dirty="0">
                <a:solidFill>
                  <a:srgbClr val="7030A0"/>
                </a:solidFill>
                <a:latin typeface="Lato"/>
                <a:ea typeface="Lato"/>
                <a:cs typeface="Lato"/>
              </a:rPr>
              <a:t>updates on opportunities</a:t>
            </a:r>
          </a:p>
          <a:p>
            <a:pPr marL="171450" indent="-171450">
              <a:buFont typeface="Arial" panose="020B0604020202020204" pitchFamily="34" charset="0"/>
              <a:buChar char="•"/>
            </a:pPr>
            <a:r>
              <a:rPr lang="en-US">
                <a:solidFill>
                  <a:srgbClr val="7030A0"/>
                </a:solidFill>
                <a:latin typeface="Lato"/>
                <a:ea typeface="Lato"/>
                <a:cs typeface="Lato"/>
              </a:rPr>
              <a:t>Training on Apprenticeships and T-Levels</a:t>
            </a:r>
            <a:endParaRPr lang="en-US">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Summer results day support and late applications</a:t>
            </a:r>
          </a:p>
          <a:p>
            <a:pPr marL="171450" indent="-171450">
              <a:buFont typeface="Arial" panose="020B0604020202020204" pitchFamily="34" charset="0"/>
              <a:buChar char="•"/>
            </a:pPr>
            <a:r>
              <a:rPr lang="en-US" dirty="0">
                <a:solidFill>
                  <a:srgbClr val="7030A0"/>
                </a:solidFill>
                <a:latin typeface="Lato"/>
                <a:ea typeface="Lato"/>
                <a:cs typeface="Lato"/>
              </a:rPr>
              <a:t>Optional year 13 work experience, </a:t>
            </a:r>
            <a:r>
              <a:rPr lang="en-US">
                <a:solidFill>
                  <a:srgbClr val="7030A0"/>
                </a:solidFill>
                <a:latin typeface="Lato"/>
                <a:ea typeface="Lato"/>
                <a:cs typeface="Lato"/>
              </a:rPr>
              <a:t>throughout</a:t>
            </a:r>
            <a:r>
              <a:rPr lang="en-US" dirty="0">
                <a:solidFill>
                  <a:srgbClr val="7030A0"/>
                </a:solidFill>
                <a:latin typeface="Lato"/>
                <a:ea typeface="Lato"/>
                <a:cs typeface="Lato"/>
              </a:rPr>
              <a:t> the year</a:t>
            </a:r>
            <a:endParaRPr lang="en-US">
              <a:solidFill>
                <a:srgbClr val="7030A0"/>
              </a:solidFill>
            </a:endParaRPr>
          </a:p>
          <a:p>
            <a:pPr marL="171450" indent="-171450">
              <a:buFont typeface="Arial" panose="020B0604020202020204" pitchFamily="34" charset="0"/>
              <a:buChar char="•"/>
            </a:pPr>
            <a:endParaRPr lang="en-US" dirty="0">
              <a:solidFill>
                <a:srgbClr val="7030A0"/>
              </a:solidFill>
            </a:endParaRPr>
          </a:p>
          <a:p>
            <a:pPr marL="171450" indent="-171450">
              <a:buFont typeface="Arial"/>
              <a:buChar char="•"/>
            </a:pPr>
            <a:endParaRPr lang="en-US" dirty="0">
              <a:solidFill>
                <a:srgbClr val="7030A0"/>
              </a:solidFill>
            </a:endParaRPr>
          </a:p>
        </p:txBody>
      </p:sp>
      <p:sp>
        <p:nvSpPr>
          <p:cNvPr id="49" name="Text Placeholder 48">
            <a:extLst>
              <a:ext uri="{FF2B5EF4-FFF2-40B4-BE49-F238E27FC236}">
                <a16:creationId xmlns:a16="http://schemas.microsoft.com/office/drawing/2014/main" id="{12A1F495-84D3-C545-B3CF-E992D7DFAA66}"/>
              </a:ext>
            </a:extLst>
          </p:cNvPr>
          <p:cNvSpPr>
            <a:spLocks noGrp="1"/>
          </p:cNvSpPr>
          <p:nvPr>
            <p:ph type="body" sz="quarter" idx="31"/>
          </p:nvPr>
        </p:nvSpPr>
        <p:spPr>
          <a:xfrm>
            <a:off x="6946639" y="5432649"/>
            <a:ext cx="3746761" cy="1196931"/>
          </a:xfrm>
        </p:spPr>
        <p:txBody>
          <a:bodyPr wrap="square" lIns="0" tIns="0" rIns="0" bIns="0" anchor="t">
            <a:spAutoFit/>
          </a:bodyPr>
          <a:lstStyle/>
          <a:p>
            <a:pPr marL="171450" indent="-171450">
              <a:buFont typeface="Arial" panose="020B0604020202020204" pitchFamily="34" charset="0"/>
              <a:buChar char="•"/>
            </a:pPr>
            <a:r>
              <a:rPr lang="en-US">
                <a:solidFill>
                  <a:srgbClr val="7030A0"/>
                </a:solidFill>
                <a:latin typeface="Lato"/>
                <a:ea typeface="Lato"/>
                <a:cs typeface="Lato"/>
              </a:rPr>
              <a:t>Key stage 5 – Weekly online H.E and careers sessions </a:t>
            </a:r>
            <a:endParaRPr lang="en-US">
              <a:solidFill>
                <a:srgbClr val="000000"/>
              </a:solidFill>
              <a:latin typeface="Lato"/>
              <a:ea typeface="Lato"/>
              <a:cs typeface="Lato"/>
            </a:endParaRPr>
          </a:p>
          <a:p>
            <a:pPr marL="171450" indent="-171450">
              <a:buFont typeface="Arial" panose="020B0604020202020204" pitchFamily="34" charset="0"/>
              <a:buChar char="•"/>
            </a:pPr>
            <a:r>
              <a:rPr lang="en-US">
                <a:solidFill>
                  <a:srgbClr val="7030A0"/>
                </a:solidFill>
                <a:latin typeface="Lato"/>
                <a:ea typeface="Lato"/>
                <a:cs typeface="Lato"/>
              </a:rPr>
              <a:t>STEM day</a:t>
            </a:r>
            <a:r>
              <a:rPr lang="en-US" dirty="0">
                <a:solidFill>
                  <a:srgbClr val="7030A0"/>
                </a:solidFill>
                <a:latin typeface="Lato"/>
                <a:ea typeface="Lato"/>
                <a:cs typeface="Lato"/>
              </a:rPr>
              <a:t> trip.</a:t>
            </a:r>
            <a:endParaRPr lang="en-US">
              <a:latin typeface="Lato"/>
              <a:ea typeface="Lato"/>
              <a:cs typeface="Lato"/>
            </a:endParaRPr>
          </a:p>
          <a:p>
            <a:pPr marL="171450" indent="-171450">
              <a:buFont typeface="Arial" panose="020B0604020202020204" pitchFamily="34" charset="0"/>
              <a:buChar char="•"/>
            </a:pPr>
            <a:r>
              <a:rPr lang="en-US">
                <a:solidFill>
                  <a:srgbClr val="7030A0"/>
                </a:solidFill>
                <a:latin typeface="Lato"/>
                <a:ea typeface="Lato"/>
                <a:cs typeface="Lato"/>
              </a:rPr>
              <a:t>TEAMS careers channel for regular updates on opportunities</a:t>
            </a:r>
            <a:endParaRPr lang="en-US" dirty="0">
              <a:solidFill>
                <a:srgbClr val="7030A0"/>
              </a:solidFill>
              <a:latin typeface="Lato"/>
              <a:ea typeface="Lato"/>
              <a:cs typeface="Lato"/>
            </a:endParaRPr>
          </a:p>
          <a:p>
            <a:pPr marL="171450" indent="-171450">
              <a:buFont typeface="Arial" panose="020B0604020202020204" pitchFamily="34" charset="0"/>
              <a:buChar char="•"/>
            </a:pPr>
            <a:r>
              <a:rPr lang="en-US" dirty="0">
                <a:solidFill>
                  <a:srgbClr val="7030A0"/>
                </a:solidFill>
                <a:latin typeface="Lato"/>
                <a:ea typeface="Lato"/>
                <a:cs typeface="Lato"/>
              </a:rPr>
              <a:t>Warwick Scholars </a:t>
            </a:r>
            <a:r>
              <a:rPr lang="en-US" dirty="0" err="1">
                <a:solidFill>
                  <a:srgbClr val="7030A0"/>
                </a:solidFill>
                <a:latin typeface="Lato"/>
                <a:ea typeface="Lato"/>
                <a:cs typeface="Lato"/>
              </a:rPr>
              <a:t>Programme</a:t>
            </a:r>
            <a:r>
              <a:rPr lang="en-US" dirty="0">
                <a:solidFill>
                  <a:srgbClr val="7030A0"/>
                </a:solidFill>
                <a:latin typeface="Lato"/>
                <a:ea typeface="Lato"/>
                <a:cs typeface="Lato"/>
              </a:rPr>
              <a:t> application, writing and support.</a:t>
            </a:r>
            <a:endParaRPr lang="en-US" dirty="0">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Sutton Scholars opportunity.</a:t>
            </a:r>
            <a:endParaRPr lang="en-US">
              <a:solidFill>
                <a:srgbClr val="7030A0"/>
              </a:solidFill>
            </a:endParaRPr>
          </a:p>
          <a:p>
            <a:pPr marL="171450" indent="-171450">
              <a:buFont typeface="Arial" panose="020B0604020202020204" pitchFamily="34" charset="0"/>
              <a:buChar char="•"/>
            </a:pPr>
            <a:r>
              <a:rPr lang="en-US" dirty="0">
                <a:solidFill>
                  <a:srgbClr val="7030A0"/>
                </a:solidFill>
                <a:latin typeface="Lato"/>
                <a:ea typeface="Lato"/>
                <a:cs typeface="Lato"/>
              </a:rPr>
              <a:t>Year 12 mandatory work experience or </a:t>
            </a:r>
            <a:r>
              <a:rPr lang="en-US" dirty="0" err="1">
                <a:solidFill>
                  <a:srgbClr val="7030A0"/>
                </a:solidFill>
                <a:latin typeface="Lato"/>
                <a:ea typeface="Lato"/>
                <a:cs typeface="Lato"/>
              </a:rPr>
              <a:t>emplo</a:t>
            </a:r>
            <a:r>
              <a:rPr lang="en-US">
                <a:solidFill>
                  <a:srgbClr val="7030A0"/>
                </a:solidFill>
                <a:latin typeface="Lato"/>
                <a:ea typeface="Lato"/>
                <a:cs typeface="Lato"/>
              </a:rPr>
              <a:t>yer insight week. </a:t>
            </a:r>
            <a:endParaRPr lang="en-US">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Ongoing one to one careers support and guidance. </a:t>
            </a:r>
            <a:endParaRPr lang="en-US" dirty="0">
              <a:solidFill>
                <a:srgbClr val="7030A0"/>
              </a:solidFill>
            </a:endParaRPr>
          </a:p>
          <a:p>
            <a:pPr marL="171450" indent="-171450">
              <a:buFont typeface="Arial" panose="020B0604020202020204" pitchFamily="34" charset="0"/>
              <a:buChar char="•"/>
            </a:pPr>
            <a:endParaRPr lang="en-US" dirty="0">
              <a:solidFill>
                <a:srgbClr val="7030A0"/>
              </a:solidFill>
            </a:endParaRPr>
          </a:p>
          <a:p>
            <a:pPr marL="171450" indent="-171450">
              <a:buFont typeface="Arial" panose="020B0604020202020204" pitchFamily="34" charset="0"/>
              <a:buChar char="•"/>
            </a:pPr>
            <a:endParaRPr lang="en-US" dirty="0">
              <a:solidFill>
                <a:srgbClr val="7030A0"/>
              </a:solidFill>
            </a:endParaRPr>
          </a:p>
          <a:p>
            <a:pPr marL="171450" indent="-171450">
              <a:buFont typeface="Arial" panose="020B0604020202020204" pitchFamily="34" charset="0"/>
              <a:buChar char="•"/>
            </a:pPr>
            <a:endParaRPr lang="en-US" dirty="0">
              <a:solidFill>
                <a:srgbClr val="7030A0"/>
              </a:solidFill>
            </a:endParaRPr>
          </a:p>
          <a:p>
            <a:endParaRPr lang="en-US" dirty="0">
              <a:solidFill>
                <a:srgbClr val="7030A0"/>
              </a:solidFill>
            </a:endParaRPr>
          </a:p>
        </p:txBody>
      </p:sp>
      <p:sp>
        <p:nvSpPr>
          <p:cNvPr id="50" name="Text Placeholder 49">
            <a:extLst>
              <a:ext uri="{FF2B5EF4-FFF2-40B4-BE49-F238E27FC236}">
                <a16:creationId xmlns:a16="http://schemas.microsoft.com/office/drawing/2014/main" id="{FEB6CA53-0E77-3C4E-82DA-379C027ACE6E}"/>
              </a:ext>
            </a:extLst>
          </p:cNvPr>
          <p:cNvSpPr>
            <a:spLocks noGrp="1"/>
          </p:cNvSpPr>
          <p:nvPr>
            <p:ph type="body" sz="quarter" idx="32"/>
          </p:nvPr>
        </p:nvSpPr>
        <p:spPr>
          <a:xfrm>
            <a:off x="6946638" y="6791552"/>
            <a:ext cx="3746761" cy="1311128"/>
          </a:xfrm>
        </p:spPr>
        <p:txBody>
          <a:bodyPr wrap="square" lIns="0" tIns="0" rIns="0" bIns="0" anchor="t">
            <a:spAutoFit/>
          </a:bodyPr>
          <a:lstStyle/>
          <a:p>
            <a:endParaRPr lang="en-US" dirty="0">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PAL visits from Severn Trent</a:t>
            </a:r>
            <a:endParaRPr lang="en-US">
              <a:solidFill>
                <a:srgbClr val="7030A0"/>
              </a:solidFill>
            </a:endParaRPr>
          </a:p>
          <a:p>
            <a:pPr marL="171450" indent="-171450">
              <a:buFont typeface="Arial" panose="020B0604020202020204" pitchFamily="34" charset="0"/>
              <a:buChar char="•"/>
            </a:pPr>
            <a:r>
              <a:rPr lang="en-US" dirty="0">
                <a:solidFill>
                  <a:srgbClr val="7030A0"/>
                </a:solidFill>
              </a:rPr>
              <a:t>PSHE/careers lessons.</a:t>
            </a:r>
          </a:p>
          <a:p>
            <a:pPr marL="171450" indent="-171450">
              <a:buFont typeface="Arial" panose="020B0604020202020204" pitchFamily="34" charset="0"/>
              <a:buChar char="•"/>
            </a:pPr>
            <a:r>
              <a:rPr lang="en-US" dirty="0">
                <a:solidFill>
                  <a:srgbClr val="7030A0"/>
                </a:solidFill>
                <a:latin typeface="Lato"/>
                <a:ea typeface="Lato"/>
                <a:cs typeface="Lato"/>
              </a:rPr>
              <a:t>One to one careers guidance and appli</a:t>
            </a:r>
            <a:r>
              <a:rPr lang="en-US">
                <a:solidFill>
                  <a:srgbClr val="7030A0"/>
                </a:solidFill>
                <a:latin typeface="Lato"/>
                <a:ea typeface="Lato"/>
                <a:cs typeface="Lato"/>
              </a:rPr>
              <a:t>cation writing.</a:t>
            </a:r>
            <a:endParaRPr lang="en-US">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One to one next steps Post-16 applications and support</a:t>
            </a:r>
          </a:p>
          <a:p>
            <a:pPr marL="171450" indent="-171450">
              <a:buFont typeface="Arial" panose="020B0604020202020204" pitchFamily="34" charset="0"/>
              <a:buChar char="•"/>
            </a:pPr>
            <a:r>
              <a:rPr lang="en-US" dirty="0">
                <a:solidFill>
                  <a:srgbClr val="7030A0"/>
                </a:solidFill>
              </a:rPr>
              <a:t>Barclays life Skills. </a:t>
            </a:r>
          </a:p>
          <a:p>
            <a:pPr marL="171450" indent="-171450">
              <a:buFont typeface="Arial" panose="020B0604020202020204" pitchFamily="34" charset="0"/>
              <a:buChar char="•"/>
            </a:pPr>
            <a:r>
              <a:rPr lang="en-US">
                <a:solidFill>
                  <a:srgbClr val="7030A0"/>
                </a:solidFill>
                <a:latin typeface="Lato"/>
                <a:ea typeface="Lato"/>
                <a:cs typeface="Lato"/>
              </a:rPr>
              <a:t>ALL students CV writing skills sessions by DHL</a:t>
            </a:r>
            <a:endParaRPr lang="en-US" dirty="0">
              <a:solidFill>
                <a:srgbClr val="7030A0"/>
              </a:solidFill>
              <a:latin typeface="Lato"/>
              <a:ea typeface="Lato"/>
              <a:cs typeface="Lato"/>
            </a:endParaRPr>
          </a:p>
          <a:p>
            <a:pPr marL="171450" indent="-171450">
              <a:buFont typeface="Arial" panose="020B0604020202020204" pitchFamily="34" charset="0"/>
              <a:buChar char="•"/>
            </a:pPr>
            <a:r>
              <a:rPr lang="en-US">
                <a:solidFill>
                  <a:srgbClr val="7030A0"/>
                </a:solidFill>
                <a:latin typeface="Lato"/>
                <a:ea typeface="Lato"/>
                <a:cs typeface="Lato"/>
              </a:rPr>
              <a:t>Coventry Alternative Provision for RONIS/Early NEETS</a:t>
            </a:r>
            <a:endParaRPr lang="en-US">
              <a:solidFill>
                <a:srgbClr val="7030A0"/>
              </a:solidFill>
            </a:endParaRPr>
          </a:p>
          <a:p>
            <a:pPr marL="171450" indent="-171450">
              <a:buFont typeface="Arial" panose="020B0604020202020204" pitchFamily="34" charset="0"/>
              <a:buChar char="•"/>
            </a:pPr>
            <a:endParaRPr lang="en-US" sz="1050" dirty="0">
              <a:solidFill>
                <a:srgbClr val="7030A0"/>
              </a:solidFill>
            </a:endParaRPr>
          </a:p>
          <a:p>
            <a:pPr marL="171450" indent="-171450">
              <a:buFont typeface="Arial" panose="020B0604020202020204" pitchFamily="34" charset="0"/>
              <a:buChar char="•"/>
            </a:pPr>
            <a:endParaRPr lang="en-US" dirty="0">
              <a:solidFill>
                <a:srgbClr val="7030A0"/>
              </a:solidFill>
            </a:endParaRPr>
          </a:p>
          <a:p>
            <a:endParaRPr lang="en-US" dirty="0">
              <a:solidFill>
                <a:srgbClr val="7030A0"/>
              </a:solidFill>
            </a:endParaRPr>
          </a:p>
          <a:p>
            <a:endParaRPr lang="en-US" dirty="0">
              <a:solidFill>
                <a:srgbClr val="7030A0"/>
              </a:solidFill>
            </a:endParaRPr>
          </a:p>
        </p:txBody>
      </p:sp>
      <p:sp>
        <p:nvSpPr>
          <p:cNvPr id="51" name="Text Placeholder 50">
            <a:extLst>
              <a:ext uri="{FF2B5EF4-FFF2-40B4-BE49-F238E27FC236}">
                <a16:creationId xmlns:a16="http://schemas.microsoft.com/office/drawing/2014/main" id="{4F03364A-E1E0-CF4E-ABAB-A50D5D58834D}"/>
              </a:ext>
            </a:extLst>
          </p:cNvPr>
          <p:cNvSpPr>
            <a:spLocks noGrp="1"/>
          </p:cNvSpPr>
          <p:nvPr>
            <p:ph type="body" sz="quarter" idx="33"/>
          </p:nvPr>
        </p:nvSpPr>
        <p:spPr>
          <a:xfrm>
            <a:off x="6944542" y="8364267"/>
            <a:ext cx="3548757" cy="1088118"/>
          </a:xfrm>
        </p:spPr>
        <p:txBody>
          <a:bodyPr wrap="square" lIns="0" tIns="0" rIns="0" bIns="0" anchor="t">
            <a:spAutoFit/>
          </a:bodyPr>
          <a:lstStyle/>
          <a:p>
            <a:endParaRPr lang="en-US" dirty="0">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PAL visits from Kier Construction Careers</a:t>
            </a:r>
            <a:endParaRPr lang="en-US">
              <a:solidFill>
                <a:srgbClr val="7030A0"/>
              </a:solidFill>
            </a:endParaRPr>
          </a:p>
          <a:p>
            <a:pPr marL="171450" indent="-171450">
              <a:buFont typeface="Arial" panose="020B0604020202020204" pitchFamily="34" charset="0"/>
              <a:buChar char="•"/>
            </a:pPr>
            <a:r>
              <a:rPr lang="en-US" dirty="0">
                <a:solidFill>
                  <a:srgbClr val="7030A0"/>
                </a:solidFill>
              </a:rPr>
              <a:t>PSHE/careers lessons.</a:t>
            </a:r>
          </a:p>
          <a:p>
            <a:pPr marL="171450" indent="-171450">
              <a:buFont typeface="Arial" panose="020B0604020202020204" pitchFamily="34" charset="0"/>
              <a:buChar char="•"/>
            </a:pPr>
            <a:r>
              <a:rPr lang="en-US" dirty="0">
                <a:solidFill>
                  <a:srgbClr val="7030A0"/>
                </a:solidFill>
              </a:rPr>
              <a:t>Severn Trent mock interviews and work experience</a:t>
            </a:r>
          </a:p>
          <a:p>
            <a:pPr marL="171450" indent="-171450">
              <a:buFont typeface="Arial" panose="020B0604020202020204" pitchFamily="34" charset="0"/>
              <a:buChar char="•"/>
            </a:pPr>
            <a:r>
              <a:rPr lang="en-US" dirty="0">
                <a:solidFill>
                  <a:srgbClr val="7030A0"/>
                </a:solidFill>
              </a:rPr>
              <a:t>Year 10 work experience applications and support</a:t>
            </a:r>
          </a:p>
          <a:p>
            <a:pPr marL="171450" indent="-171450">
              <a:buFont typeface="Arial" panose="020B0604020202020204" pitchFamily="34" charset="0"/>
              <a:buChar char="•"/>
            </a:pPr>
            <a:r>
              <a:rPr lang="en-US" dirty="0">
                <a:solidFill>
                  <a:srgbClr val="7030A0"/>
                </a:solidFill>
              </a:rPr>
              <a:t>SEND and TEFL work insight week</a:t>
            </a:r>
          </a:p>
          <a:p>
            <a:pPr marL="171450" indent="-171450">
              <a:buFont typeface="Arial" panose="020B0604020202020204" pitchFamily="34" charset="0"/>
              <a:buChar char="•"/>
            </a:pPr>
            <a:r>
              <a:rPr lang="en-US" dirty="0">
                <a:solidFill>
                  <a:srgbClr val="7030A0"/>
                </a:solidFill>
              </a:rPr>
              <a:t>Barclays Life Skills</a:t>
            </a:r>
          </a:p>
          <a:p>
            <a:pPr marL="171450" indent="-171450">
              <a:buFont typeface="Arial" panose="020B0604020202020204" pitchFamily="34" charset="0"/>
              <a:buChar char="•"/>
            </a:pPr>
            <a:r>
              <a:rPr lang="en-US">
                <a:solidFill>
                  <a:srgbClr val="7030A0"/>
                </a:solidFill>
                <a:latin typeface="Lato"/>
                <a:ea typeface="Lato"/>
                <a:cs typeface="Lato"/>
              </a:rPr>
              <a:t>Coventry Alternative Provision for RONIS/Early NEETS</a:t>
            </a:r>
            <a:endParaRPr lang="en-US">
              <a:solidFill>
                <a:srgbClr val="7030A0"/>
              </a:solidFill>
            </a:endParaRPr>
          </a:p>
          <a:p>
            <a:pPr marL="171450" indent="-171450">
              <a:buFont typeface="Arial" panose="020B0604020202020204" pitchFamily="34" charset="0"/>
              <a:buChar char="•"/>
            </a:pPr>
            <a:endParaRPr lang="en-US" dirty="0">
              <a:solidFill>
                <a:srgbClr val="7030A0"/>
              </a:solidFill>
            </a:endParaRPr>
          </a:p>
          <a:p>
            <a:endParaRPr lang="en-US" dirty="0">
              <a:solidFill>
                <a:srgbClr val="7030A0"/>
              </a:solidFill>
            </a:endParaRPr>
          </a:p>
        </p:txBody>
      </p:sp>
      <p:sp>
        <p:nvSpPr>
          <p:cNvPr id="52" name="Text Placeholder 51">
            <a:extLst>
              <a:ext uri="{FF2B5EF4-FFF2-40B4-BE49-F238E27FC236}">
                <a16:creationId xmlns:a16="http://schemas.microsoft.com/office/drawing/2014/main" id="{C7384412-5E67-AF4C-8A5F-A48EAED27265}"/>
              </a:ext>
            </a:extLst>
          </p:cNvPr>
          <p:cNvSpPr>
            <a:spLocks noGrp="1"/>
          </p:cNvSpPr>
          <p:nvPr>
            <p:ph type="body" sz="quarter" idx="34"/>
          </p:nvPr>
        </p:nvSpPr>
        <p:spPr>
          <a:xfrm>
            <a:off x="6944542" y="9903150"/>
            <a:ext cx="3451956" cy="1088118"/>
          </a:xfrm>
        </p:spPr>
        <p:txBody>
          <a:bodyPr wrap="square" lIns="0" tIns="0" rIns="0" bIns="0" anchor="t">
            <a:spAutoFit/>
          </a:bodyPr>
          <a:lstStyle/>
          <a:p>
            <a:endParaRPr lang="en-US" dirty="0">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PAL visit from Severn Trent Careers </a:t>
            </a:r>
            <a:endParaRPr lang="en-US">
              <a:solidFill>
                <a:srgbClr val="7030A0"/>
              </a:solidFill>
            </a:endParaRPr>
          </a:p>
          <a:p>
            <a:pPr marL="171450" indent="-171450">
              <a:buFont typeface="Arial" panose="020B0604020202020204" pitchFamily="34" charset="0"/>
              <a:buChar char="•"/>
            </a:pPr>
            <a:r>
              <a:rPr lang="en-US" dirty="0">
                <a:solidFill>
                  <a:srgbClr val="7030A0"/>
                </a:solidFill>
              </a:rPr>
              <a:t>PSHE/careers lessons.</a:t>
            </a:r>
          </a:p>
          <a:p>
            <a:pPr marL="171450" indent="-171450">
              <a:buFont typeface="Arial" panose="020B0604020202020204" pitchFamily="34" charset="0"/>
              <a:buChar char="•"/>
            </a:pPr>
            <a:r>
              <a:rPr lang="en-US" dirty="0">
                <a:solidFill>
                  <a:srgbClr val="7030A0"/>
                </a:solidFill>
              </a:rPr>
              <a:t>Barclays life skills workshops</a:t>
            </a:r>
          </a:p>
          <a:p>
            <a:pPr marL="171450" indent="-171450">
              <a:buFont typeface="Arial" panose="020B0604020202020204" pitchFamily="34" charset="0"/>
              <a:buChar char="•"/>
            </a:pPr>
            <a:r>
              <a:rPr lang="en-US" dirty="0">
                <a:solidFill>
                  <a:srgbClr val="7030A0"/>
                </a:solidFill>
              </a:rPr>
              <a:t>Period 6 enrichment, including STEM club.</a:t>
            </a:r>
          </a:p>
          <a:p>
            <a:pPr marL="171450" indent="-171450">
              <a:buFont typeface="Arial" panose="020B0604020202020204" pitchFamily="34" charset="0"/>
              <a:buChar char="•"/>
            </a:pPr>
            <a:r>
              <a:rPr lang="en-US" dirty="0">
                <a:solidFill>
                  <a:srgbClr val="7030A0"/>
                </a:solidFill>
              </a:rPr>
              <a:t>Winter/Summer performing arts showcase</a:t>
            </a:r>
          </a:p>
          <a:p>
            <a:pPr marL="171450" indent="-171450">
              <a:buFont typeface="Arial" panose="020B0604020202020204" pitchFamily="34" charset="0"/>
              <a:buChar char="•"/>
            </a:pPr>
            <a:r>
              <a:rPr lang="en-US">
                <a:solidFill>
                  <a:srgbClr val="7030A0"/>
                </a:solidFill>
                <a:latin typeface="Lato"/>
                <a:ea typeface="Lato"/>
                <a:cs typeface="Lato"/>
              </a:rPr>
              <a:t>Year 9 options evening and choices</a:t>
            </a:r>
            <a:endParaRPr lang="en-US" dirty="0">
              <a:solidFill>
                <a:srgbClr val="7030A0"/>
              </a:solidFill>
              <a:latin typeface="Lato"/>
              <a:ea typeface="Lato"/>
              <a:cs typeface="Lato"/>
            </a:endParaRPr>
          </a:p>
          <a:p>
            <a:pPr marL="171450" indent="-171450">
              <a:buFont typeface="Arial" panose="020B0604020202020204" pitchFamily="34" charset="0"/>
              <a:buChar char="•"/>
            </a:pPr>
            <a:endParaRPr lang="en-US" dirty="0">
              <a:solidFill>
                <a:srgbClr val="7030A0"/>
              </a:solidFill>
            </a:endParaRPr>
          </a:p>
          <a:p>
            <a:pPr marL="171450" indent="-171450">
              <a:buFont typeface="Arial" panose="020B0604020202020204" pitchFamily="34" charset="0"/>
              <a:buChar char="•"/>
            </a:pPr>
            <a:endParaRPr lang="en-US" dirty="0">
              <a:solidFill>
                <a:srgbClr val="7030A0"/>
              </a:solidFill>
            </a:endParaRPr>
          </a:p>
          <a:p>
            <a:endParaRPr lang="en-US" dirty="0">
              <a:solidFill>
                <a:srgbClr val="7030A0"/>
              </a:solidFill>
            </a:endParaRPr>
          </a:p>
        </p:txBody>
      </p:sp>
      <p:sp>
        <p:nvSpPr>
          <p:cNvPr id="53" name="Text Placeholder 52">
            <a:extLst>
              <a:ext uri="{FF2B5EF4-FFF2-40B4-BE49-F238E27FC236}">
                <a16:creationId xmlns:a16="http://schemas.microsoft.com/office/drawing/2014/main" id="{242A24E6-9BD6-CE45-8706-28C6F58BD401}"/>
              </a:ext>
            </a:extLst>
          </p:cNvPr>
          <p:cNvSpPr>
            <a:spLocks noGrp="1"/>
          </p:cNvSpPr>
          <p:nvPr>
            <p:ph type="body" sz="quarter" idx="35"/>
          </p:nvPr>
        </p:nvSpPr>
        <p:spPr>
          <a:xfrm>
            <a:off x="6944542" y="11273185"/>
            <a:ext cx="3451956" cy="1305742"/>
          </a:xfrm>
        </p:spPr>
        <p:txBody>
          <a:bodyPr wrap="square" lIns="0" tIns="0" rIns="0" bIns="0" anchor="t">
            <a:spAutoFit/>
          </a:bodyPr>
          <a:lstStyle/>
          <a:p>
            <a:endParaRPr lang="en-US" dirty="0">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PAL visits from RAFCA Careers in Cadets talk</a:t>
            </a:r>
            <a:endParaRPr lang="en-US">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HS2 STEM day engineering day SMALLPIECE Trust</a:t>
            </a:r>
            <a:endParaRPr lang="en-US">
              <a:solidFill>
                <a:srgbClr val="000000"/>
              </a:solidFill>
              <a:latin typeface="Lato"/>
              <a:ea typeface="Lato"/>
              <a:cs typeface="Lato"/>
            </a:endParaRPr>
          </a:p>
          <a:p>
            <a:pPr marL="171450" indent="-171450">
              <a:buFont typeface="Arial" panose="020B0604020202020204" pitchFamily="34" charset="0"/>
              <a:buChar char="•"/>
            </a:pPr>
            <a:r>
              <a:rPr lang="en-US" dirty="0">
                <a:solidFill>
                  <a:srgbClr val="7030A0"/>
                </a:solidFill>
              </a:rPr>
              <a:t>PSHE/careers lessons.</a:t>
            </a:r>
          </a:p>
          <a:p>
            <a:pPr marL="171450" indent="-171450">
              <a:buFont typeface="Arial" panose="020B0604020202020204" pitchFamily="34" charset="0"/>
              <a:buChar char="•"/>
            </a:pPr>
            <a:r>
              <a:rPr lang="en-US" dirty="0">
                <a:solidFill>
                  <a:srgbClr val="7030A0"/>
                </a:solidFill>
              </a:rPr>
              <a:t>Barclays life skills workshops</a:t>
            </a:r>
          </a:p>
          <a:p>
            <a:pPr marL="171450" indent="-171450">
              <a:buFont typeface="Arial" panose="020B0604020202020204" pitchFamily="34" charset="0"/>
              <a:buChar char="•"/>
            </a:pPr>
            <a:r>
              <a:rPr lang="en-US" dirty="0">
                <a:solidFill>
                  <a:srgbClr val="7030A0"/>
                </a:solidFill>
              </a:rPr>
              <a:t>Period 6 enrichment, including STEM club. </a:t>
            </a:r>
          </a:p>
          <a:p>
            <a:pPr marL="171450" indent="-171450">
              <a:buFont typeface="Arial" panose="020B0604020202020204" pitchFamily="34" charset="0"/>
              <a:buChar char="•"/>
            </a:pPr>
            <a:r>
              <a:rPr lang="en-US" dirty="0">
                <a:solidFill>
                  <a:srgbClr val="7030A0"/>
                </a:solidFill>
              </a:rPr>
              <a:t>Coventry Alternative Provision for RONIS</a:t>
            </a:r>
          </a:p>
          <a:p>
            <a:pPr marL="171450" indent="-171450">
              <a:buFont typeface="Arial" panose="020B0604020202020204" pitchFamily="34" charset="0"/>
              <a:buChar char="•"/>
            </a:pPr>
            <a:r>
              <a:rPr lang="en-US" dirty="0">
                <a:solidFill>
                  <a:srgbClr val="7030A0"/>
                </a:solidFill>
              </a:rPr>
              <a:t>Winter/Summer performing arts showcase</a:t>
            </a:r>
          </a:p>
          <a:p>
            <a:pPr marL="171450" indent="-171450">
              <a:buFont typeface="Arial" panose="020B0604020202020204" pitchFamily="34" charset="0"/>
              <a:buChar char="•"/>
            </a:pPr>
            <a:endParaRPr lang="en-US" dirty="0">
              <a:solidFill>
                <a:srgbClr val="7030A0"/>
              </a:solidFill>
            </a:endParaRPr>
          </a:p>
          <a:p>
            <a:pPr marL="171450" indent="-171450">
              <a:buFont typeface="Arial" panose="020B0604020202020204" pitchFamily="34" charset="0"/>
              <a:buChar char="•"/>
            </a:pPr>
            <a:endParaRPr lang="en-US" dirty="0">
              <a:solidFill>
                <a:srgbClr val="7030A0"/>
              </a:solidFill>
            </a:endParaRPr>
          </a:p>
          <a:p>
            <a:pPr marL="171450" indent="-171450">
              <a:buFont typeface="Arial" panose="020B0604020202020204" pitchFamily="34" charset="0"/>
              <a:buChar char="•"/>
            </a:pPr>
            <a:endParaRPr lang="en-US" dirty="0">
              <a:solidFill>
                <a:srgbClr val="7030A0"/>
              </a:solidFill>
            </a:endParaRPr>
          </a:p>
          <a:p>
            <a:endParaRPr lang="en-US" dirty="0">
              <a:solidFill>
                <a:srgbClr val="7030A0"/>
              </a:solidFill>
            </a:endParaRPr>
          </a:p>
        </p:txBody>
      </p:sp>
      <p:sp>
        <p:nvSpPr>
          <p:cNvPr id="54" name="Text Placeholder 53">
            <a:extLst>
              <a:ext uri="{FF2B5EF4-FFF2-40B4-BE49-F238E27FC236}">
                <a16:creationId xmlns:a16="http://schemas.microsoft.com/office/drawing/2014/main" id="{5AB1473E-CA2B-8745-A011-CD66AA2B0418}"/>
              </a:ext>
            </a:extLst>
          </p:cNvPr>
          <p:cNvSpPr>
            <a:spLocks noGrp="1"/>
          </p:cNvSpPr>
          <p:nvPr>
            <p:ph type="body" sz="quarter" idx="36"/>
          </p:nvPr>
        </p:nvSpPr>
        <p:spPr>
          <a:xfrm>
            <a:off x="6957124" y="12856605"/>
            <a:ext cx="3426791" cy="761683"/>
          </a:xfrm>
        </p:spPr>
        <p:txBody>
          <a:bodyPr wrap="square" lIns="0" tIns="0" rIns="0" bIns="0" anchor="t">
            <a:spAutoFit/>
          </a:bodyPr>
          <a:lstStyle/>
          <a:p>
            <a:endParaRPr lang="en-US" dirty="0">
              <a:solidFill>
                <a:srgbClr val="7030A0"/>
              </a:solidFill>
            </a:endParaRPr>
          </a:p>
          <a:p>
            <a:pPr marL="171450" indent="-171450">
              <a:buFont typeface="Arial" panose="020B0604020202020204" pitchFamily="34" charset="0"/>
              <a:buChar char="•"/>
            </a:pPr>
            <a:r>
              <a:rPr lang="en-US" dirty="0">
                <a:solidFill>
                  <a:srgbClr val="7030A0"/>
                </a:solidFill>
              </a:rPr>
              <a:t>PSHE/careers lessons.</a:t>
            </a:r>
          </a:p>
          <a:p>
            <a:pPr marL="171450" indent="-171450">
              <a:buFont typeface="Arial" panose="020B0604020202020204" pitchFamily="34" charset="0"/>
              <a:buChar char="•"/>
            </a:pPr>
            <a:r>
              <a:rPr lang="en-US">
                <a:solidFill>
                  <a:srgbClr val="7030A0"/>
                </a:solidFill>
                <a:latin typeface="Lato"/>
                <a:ea typeface="Lato"/>
                <a:cs typeface="Lato"/>
              </a:rPr>
              <a:t>HS2 STEM engineering day SMALLPIECE Trust</a:t>
            </a:r>
            <a:endParaRPr lang="en-US">
              <a:solidFill>
                <a:srgbClr val="7030A0"/>
              </a:solidFill>
            </a:endParaRPr>
          </a:p>
          <a:p>
            <a:pPr marL="171450" indent="-171450">
              <a:buFont typeface="Arial" panose="020B0604020202020204" pitchFamily="34" charset="0"/>
              <a:buChar char="•"/>
            </a:pPr>
            <a:r>
              <a:rPr lang="en-US">
                <a:solidFill>
                  <a:srgbClr val="7030A0"/>
                </a:solidFill>
                <a:latin typeface="Lato"/>
                <a:ea typeface="Lato"/>
                <a:cs typeface="Lato"/>
              </a:rPr>
              <a:t>Barclays life skills workshops</a:t>
            </a:r>
          </a:p>
          <a:p>
            <a:pPr marL="171450" indent="-171450">
              <a:buFont typeface="Arial" panose="020B0604020202020204" pitchFamily="34" charset="0"/>
              <a:buChar char="•"/>
            </a:pPr>
            <a:r>
              <a:rPr lang="en-US" dirty="0">
                <a:solidFill>
                  <a:srgbClr val="7030A0"/>
                </a:solidFill>
              </a:rPr>
              <a:t>Period 6 enrichment, including STEM club.</a:t>
            </a:r>
          </a:p>
          <a:p>
            <a:pPr marL="171450" indent="-171450">
              <a:buFont typeface="Arial" panose="020B0604020202020204" pitchFamily="34" charset="0"/>
              <a:buChar char="•"/>
            </a:pPr>
            <a:r>
              <a:rPr lang="en-US" dirty="0">
                <a:solidFill>
                  <a:srgbClr val="7030A0"/>
                </a:solidFill>
              </a:rPr>
              <a:t>Winter/Summer Showcase</a:t>
            </a:r>
          </a:p>
          <a:p>
            <a:endParaRPr lang="en-US" dirty="0">
              <a:solidFill>
                <a:srgbClr val="7030A0"/>
              </a:solidFill>
            </a:endParaRPr>
          </a:p>
        </p:txBody>
      </p:sp>
      <p:sp>
        <p:nvSpPr>
          <p:cNvPr id="16" name="object 4">
            <a:extLst>
              <a:ext uri="{FF2B5EF4-FFF2-40B4-BE49-F238E27FC236}">
                <a16:creationId xmlns:a16="http://schemas.microsoft.com/office/drawing/2014/main" id="{3BA8506F-790A-9443-9E4C-653B0A13BEE1}"/>
              </a:ext>
            </a:extLst>
          </p:cNvPr>
          <p:cNvSpPr txBox="1"/>
          <p:nvPr/>
        </p:nvSpPr>
        <p:spPr>
          <a:xfrm>
            <a:off x="444500" y="319515"/>
            <a:ext cx="6838950" cy="700725"/>
          </a:xfrm>
          <a:prstGeom prst="rect">
            <a:avLst/>
          </a:prstGeom>
        </p:spPr>
        <p:txBody>
          <a:bodyPr vert="horz" wrap="square" lIns="0" tIns="12700" rIns="0" bIns="0" rtlCol="0" anchor="t">
            <a:spAutoFit/>
          </a:bodyPr>
          <a:lstStyle/>
          <a:p>
            <a:pPr marL="12700" marR="5080">
              <a:lnSpc>
                <a:spcPct val="111100"/>
              </a:lnSpc>
              <a:spcBef>
                <a:spcPts val="100"/>
              </a:spcBef>
            </a:pPr>
            <a:r>
              <a:rPr lang="en-GB" sz="3000" b="1" spc="15" dirty="0">
                <a:solidFill>
                  <a:srgbClr val="7030A0"/>
                </a:solidFill>
                <a:latin typeface="Lato"/>
                <a:cs typeface="Lato"/>
              </a:rPr>
              <a:t>Careers </a:t>
            </a:r>
            <a:r>
              <a:rPr lang="en-GB" sz="3000" b="1" spc="10" dirty="0">
                <a:solidFill>
                  <a:srgbClr val="7030A0"/>
                </a:solidFill>
                <a:latin typeface="Lato"/>
                <a:cs typeface="Lato"/>
              </a:rPr>
              <a:t>Programme </a:t>
            </a:r>
            <a:r>
              <a:rPr lang="en-GB" sz="3000" b="1" spc="15" dirty="0">
                <a:solidFill>
                  <a:srgbClr val="7030A0"/>
                </a:solidFill>
                <a:latin typeface="Lato"/>
                <a:cs typeface="Lato"/>
              </a:rPr>
              <a:t>Route Map </a:t>
            </a:r>
            <a:r>
              <a:rPr lang="en-GB" sz="3000" b="1" spc="30">
                <a:solidFill>
                  <a:srgbClr val="7030A0"/>
                </a:solidFill>
                <a:latin typeface="Lato"/>
                <a:cs typeface="Lato"/>
              </a:rPr>
              <a:t>2025/26 </a:t>
            </a:r>
            <a:r>
              <a:rPr lang="en-GB" sz="3000" b="1" spc="10">
                <a:solidFill>
                  <a:srgbClr val="7030A0"/>
                </a:solidFill>
                <a:latin typeface="Lato"/>
                <a:cs typeface="Lato"/>
              </a:rPr>
              <a:t>Lyng Hall School</a:t>
            </a:r>
            <a:endParaRPr lang="en-GB" sz="3000">
              <a:solidFill>
                <a:srgbClr val="7030A0"/>
              </a:solidFill>
              <a:latin typeface="Lato"/>
              <a:cs typeface="Lato"/>
            </a:endParaRPr>
          </a:p>
        </p:txBody>
      </p:sp>
      <p:sp>
        <p:nvSpPr>
          <p:cNvPr id="17" name="Oval 16">
            <a:extLst>
              <a:ext uri="{FF2B5EF4-FFF2-40B4-BE49-F238E27FC236}">
                <a16:creationId xmlns:a16="http://schemas.microsoft.com/office/drawing/2014/main" id="{1199F7F0-7EA8-4946-B079-9ED31B52D26B}"/>
              </a:ext>
            </a:extLst>
          </p:cNvPr>
          <p:cNvSpPr/>
          <p:nvPr/>
        </p:nvSpPr>
        <p:spPr>
          <a:xfrm>
            <a:off x="4447528" y="4179520"/>
            <a:ext cx="820268" cy="820268"/>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18" name="Oval 17">
            <a:extLst>
              <a:ext uri="{FF2B5EF4-FFF2-40B4-BE49-F238E27FC236}">
                <a16:creationId xmlns:a16="http://schemas.microsoft.com/office/drawing/2014/main" id="{5FA3C749-FB38-0943-81A3-E608E08DB6A3}"/>
              </a:ext>
            </a:extLst>
          </p:cNvPr>
          <p:cNvSpPr/>
          <p:nvPr/>
        </p:nvSpPr>
        <p:spPr>
          <a:xfrm>
            <a:off x="5454554" y="5210777"/>
            <a:ext cx="828073" cy="828073"/>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19" name="Oval 18">
            <a:extLst>
              <a:ext uri="{FF2B5EF4-FFF2-40B4-BE49-F238E27FC236}">
                <a16:creationId xmlns:a16="http://schemas.microsoft.com/office/drawing/2014/main" id="{802B96E5-1E60-B648-93DB-2E554CBCB556}"/>
              </a:ext>
            </a:extLst>
          </p:cNvPr>
          <p:cNvSpPr/>
          <p:nvPr/>
        </p:nvSpPr>
        <p:spPr>
          <a:xfrm>
            <a:off x="4441663" y="6155469"/>
            <a:ext cx="820268" cy="820268"/>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20" name="Oval 19">
            <a:extLst>
              <a:ext uri="{FF2B5EF4-FFF2-40B4-BE49-F238E27FC236}">
                <a16:creationId xmlns:a16="http://schemas.microsoft.com/office/drawing/2014/main" id="{84FCE228-CBEE-E54B-A6D5-21736638AC77}"/>
              </a:ext>
            </a:extLst>
          </p:cNvPr>
          <p:cNvSpPr/>
          <p:nvPr/>
        </p:nvSpPr>
        <p:spPr>
          <a:xfrm>
            <a:off x="5454554" y="7151420"/>
            <a:ext cx="828073" cy="828073"/>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21" name="Oval 20">
            <a:extLst>
              <a:ext uri="{FF2B5EF4-FFF2-40B4-BE49-F238E27FC236}">
                <a16:creationId xmlns:a16="http://schemas.microsoft.com/office/drawing/2014/main" id="{8C199711-C846-354D-BE9A-D5D5133CD970}"/>
              </a:ext>
            </a:extLst>
          </p:cNvPr>
          <p:cNvSpPr/>
          <p:nvPr/>
        </p:nvSpPr>
        <p:spPr>
          <a:xfrm>
            <a:off x="4476664" y="8169752"/>
            <a:ext cx="820268" cy="820268"/>
          </a:xfrm>
          <a:prstGeom prst="ellipse">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22" name="Oval 21">
            <a:extLst>
              <a:ext uri="{FF2B5EF4-FFF2-40B4-BE49-F238E27FC236}">
                <a16:creationId xmlns:a16="http://schemas.microsoft.com/office/drawing/2014/main" id="{64179A9F-8744-E548-8EC8-D22AB3A9B14D}"/>
              </a:ext>
            </a:extLst>
          </p:cNvPr>
          <p:cNvSpPr/>
          <p:nvPr/>
        </p:nvSpPr>
        <p:spPr>
          <a:xfrm>
            <a:off x="5470310" y="9145585"/>
            <a:ext cx="828073" cy="828073"/>
          </a:xfrm>
          <a:prstGeom prst="ellipse">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23" name="Oval 22">
            <a:extLst>
              <a:ext uri="{FF2B5EF4-FFF2-40B4-BE49-F238E27FC236}">
                <a16:creationId xmlns:a16="http://schemas.microsoft.com/office/drawing/2014/main" id="{7B9DC68D-35C5-E04A-B4A0-6CC03D1BDC34}"/>
              </a:ext>
            </a:extLst>
          </p:cNvPr>
          <p:cNvSpPr/>
          <p:nvPr/>
        </p:nvSpPr>
        <p:spPr>
          <a:xfrm>
            <a:off x="4485010" y="10124099"/>
            <a:ext cx="820988" cy="820988"/>
          </a:xfrm>
          <a:prstGeom prst="ellipse">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24" name="Oval 23">
            <a:extLst>
              <a:ext uri="{FF2B5EF4-FFF2-40B4-BE49-F238E27FC236}">
                <a16:creationId xmlns:a16="http://schemas.microsoft.com/office/drawing/2014/main" id="{3BEC462C-D9C3-9340-8347-BD6D5CF9E385}"/>
              </a:ext>
            </a:extLst>
          </p:cNvPr>
          <p:cNvSpPr/>
          <p:nvPr/>
        </p:nvSpPr>
        <p:spPr>
          <a:xfrm>
            <a:off x="5475537" y="11131682"/>
            <a:ext cx="828073" cy="828073"/>
          </a:xfrm>
          <a:prstGeom prst="ellipse">
            <a:avLst/>
          </a:prstGeom>
          <a:blipFill>
            <a:blip r:embed="rId1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25" name="Oval 24">
            <a:extLst>
              <a:ext uri="{FF2B5EF4-FFF2-40B4-BE49-F238E27FC236}">
                <a16:creationId xmlns:a16="http://schemas.microsoft.com/office/drawing/2014/main" id="{57B347EC-6CDB-2A4A-8907-1315D1CB0437}"/>
              </a:ext>
            </a:extLst>
          </p:cNvPr>
          <p:cNvSpPr/>
          <p:nvPr/>
        </p:nvSpPr>
        <p:spPr>
          <a:xfrm>
            <a:off x="4476664" y="12121908"/>
            <a:ext cx="820988" cy="820988"/>
          </a:xfrm>
          <a:prstGeom prst="ellipse">
            <a:avLst/>
          </a:prstGeom>
          <a:blipFill>
            <a:blip r:embed="rId11"/>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26" name="Oval 25">
            <a:extLst>
              <a:ext uri="{FF2B5EF4-FFF2-40B4-BE49-F238E27FC236}">
                <a16:creationId xmlns:a16="http://schemas.microsoft.com/office/drawing/2014/main" id="{4438ACF9-6146-F44A-B1BB-9DBA29FBA5E7}"/>
              </a:ext>
            </a:extLst>
          </p:cNvPr>
          <p:cNvSpPr/>
          <p:nvPr/>
        </p:nvSpPr>
        <p:spPr>
          <a:xfrm>
            <a:off x="5503104" y="13117779"/>
            <a:ext cx="846182" cy="846182"/>
          </a:xfrm>
          <a:prstGeom prst="ellipse">
            <a:avLst/>
          </a:prstGeom>
          <a:blipFill>
            <a:blip r:embed="rId1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030A0"/>
              </a:solidFill>
            </a:endParaRPr>
          </a:p>
        </p:txBody>
      </p:sp>
      <p:sp>
        <p:nvSpPr>
          <p:cNvPr id="4" name="TextBox 3"/>
          <p:cNvSpPr txBox="1"/>
          <p:nvPr/>
        </p:nvSpPr>
        <p:spPr>
          <a:xfrm>
            <a:off x="317500" y="14116050"/>
            <a:ext cx="2971800" cy="400514"/>
          </a:xfrm>
          <a:prstGeom prst="rect">
            <a:avLst/>
          </a:prstGeom>
        </p:spPr>
        <p:txBody>
          <a:bodyPr vert="horz" wrap="square" lIns="0" tIns="12700" rIns="0" bIns="0" rtlCol="0">
            <a:spAutoFit/>
          </a:bodyPr>
          <a:lstStyle/>
          <a:p>
            <a:pPr marL="12700">
              <a:spcBef>
                <a:spcPts val="100"/>
              </a:spcBef>
            </a:pPr>
            <a:r>
              <a:rPr lang="en-GB" sz="1200" b="1" spc="-65" dirty="0">
                <a:solidFill>
                  <a:srgbClr val="00A8A8"/>
                </a:solidFill>
                <a:latin typeface="Lato"/>
                <a:cs typeface="Lato"/>
              </a:rPr>
              <a:t>Learning objectives have been developed based on the research from the Career Development Institute (CDI) Framework and current school context. </a:t>
            </a:r>
            <a:endParaRPr lang="en-GB" sz="2400" b="1" spc="-65" dirty="0">
              <a:solidFill>
                <a:srgbClr val="00A8A8"/>
              </a:solidFill>
              <a:latin typeface="Lato"/>
              <a:cs typeface="Lato"/>
            </a:endParaRPr>
          </a:p>
        </p:txBody>
      </p:sp>
      <p:pic>
        <p:nvPicPr>
          <p:cNvPr id="5" name="Picture 4" descr="A logo with a bird&#10;&#10;AI-generated content may be incorrect.">
            <a:extLst>
              <a:ext uri="{FF2B5EF4-FFF2-40B4-BE49-F238E27FC236}">
                <a16:creationId xmlns:a16="http://schemas.microsoft.com/office/drawing/2014/main" id="{7538070C-DB1F-BF69-D0A4-94EDF63CAA1B}"/>
              </a:ext>
            </a:extLst>
          </p:cNvPr>
          <p:cNvPicPr>
            <a:picLocks noChangeAspect="1"/>
          </p:cNvPicPr>
          <p:nvPr/>
        </p:nvPicPr>
        <p:blipFill>
          <a:blip r:embed="rId13"/>
          <a:srcRect l="20066" t="-4330" r="22043" b="-73"/>
          <a:stretch>
            <a:fillRect/>
          </a:stretch>
        </p:blipFill>
        <p:spPr>
          <a:xfrm>
            <a:off x="6862563" y="-2383"/>
            <a:ext cx="3724339" cy="1376065"/>
          </a:xfrm>
          <a:prstGeom prst="rect">
            <a:avLst/>
          </a:prstGeom>
        </p:spPr>
      </p:pic>
    </p:spTree>
    <p:extLst>
      <p:ext uri="{BB962C8B-B14F-4D97-AF65-F5344CB8AC3E}">
        <p14:creationId xmlns:p14="http://schemas.microsoft.com/office/powerpoint/2010/main" val="1376569328"/>
      </p:ext>
    </p:extLst>
  </p:cSld>
  <p:clrMapOvr>
    <a:masterClrMapping/>
  </p:clrMapOvr>
</p:sld>
</file>

<file path=ppt/theme/theme1.xml><?xml version="1.0" encoding="utf-8"?>
<a:theme xmlns:a="http://schemas.openxmlformats.org/drawingml/2006/main" name="Office Theme">
  <a:themeElements>
    <a:clrScheme name="CEC">
      <a:dk1>
        <a:srgbClr val="565755"/>
      </a:dk1>
      <a:lt1>
        <a:srgbClr val="FFFFFF"/>
      </a:lt1>
      <a:dk2>
        <a:srgbClr val="44546A"/>
      </a:dk2>
      <a:lt2>
        <a:srgbClr val="FFFFFF"/>
      </a:lt2>
      <a:accent1>
        <a:srgbClr val="00A8A8"/>
      </a:accent1>
      <a:accent2>
        <a:srgbClr val="006992"/>
      </a:accent2>
      <a:accent3>
        <a:srgbClr val="515E93"/>
      </a:accent3>
      <a:accent4>
        <a:srgbClr val="0B7976"/>
      </a:accent4>
      <a:accent5>
        <a:srgbClr val="124F44"/>
      </a:accent5>
      <a:accent6>
        <a:srgbClr val="E8B363"/>
      </a:accent6>
      <a:hlink>
        <a:srgbClr val="575756"/>
      </a:hlink>
      <a:folHlink>
        <a:srgbClr val="57575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wrap="square" lIns="0" tIns="12700" rIns="0" bIns="0" rtlCol="0">
        <a:spAutoFit/>
      </a:bodyPr>
      <a:lstStyle>
        <a:defPPr marL="12700" algn="l">
          <a:lnSpc>
            <a:spcPct val="100000"/>
          </a:lnSpc>
          <a:spcBef>
            <a:spcPts val="100"/>
          </a:spcBef>
          <a:defRPr sz="3000" b="1" spc="-65" dirty="0">
            <a:solidFill>
              <a:srgbClr val="00A8A8"/>
            </a:solidFill>
            <a:latin typeface="Lato"/>
            <a:cs typeface="Lato"/>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26549</TotalTime>
  <Words>827</Words>
  <Application>Microsoft Office PowerPoint</Application>
  <PresentationFormat>Custom</PresentationFormat>
  <Paragraphs>108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Dillon</dc:creator>
  <cp:lastModifiedBy>Zainul Ahbedin</cp:lastModifiedBy>
  <cp:revision>147</cp:revision>
  <cp:lastPrinted>2022-07-01T08:16:53Z</cp:lastPrinted>
  <dcterms:created xsi:type="dcterms:W3CDTF">2020-04-16T08:53:31Z</dcterms:created>
  <dcterms:modified xsi:type="dcterms:W3CDTF">2026-07-10T11:18:55Z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2020-04-16T00:00:00Z</vt:filetime>
  </property>
  <property fmtid="{D5CDD505-2E9C-101B-9397-08002B2CF9AE}" pid="3" name="Creator">
    <vt:lpwstr>Adobe InDesign 15.0 (Macintosh)</vt:lpwstr>
  </property>
  <property fmtid="{D5CDD505-2E9C-101B-9397-08002B2CF9AE}" pid="4" name="LastSaved">
    <vt:filetime>2020-04-16T00:00:00Z</vt:filetime>
  </property>
</Properties>
</file>