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5FC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0CE0B1-DAEA-4E12-8EE6-236AE2BC38EB}" v="3" dt="2026-04-22T21:26:01.1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5737" autoAdjust="0"/>
    <p:restoredTop sz="95833" autoAdjust="0"/>
  </p:normalViewPr>
  <p:slideViewPr>
    <p:cSldViewPr snapToGrid="0">
      <p:cViewPr>
        <p:scale>
          <a:sx n="42" d="100"/>
          <a:sy n="42" d="100"/>
        </p:scale>
        <p:origin x="1132" y="-18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Burton" userId="54d15c2f-7ad6-4be6-a4a1-a8a16cc5342b" providerId="ADAL" clId="{E85D7F3B-4A2A-43D7-B77F-02ACF2A80E38}"/>
    <pc:docChg chg="undo custSel modSld">
      <pc:chgData name="Jane Burton" userId="54d15c2f-7ad6-4be6-a4a1-a8a16cc5342b" providerId="ADAL" clId="{E85D7F3B-4A2A-43D7-B77F-02ACF2A80E38}" dt="2026-04-22T21:28:00.165" v="562" actId="20577"/>
      <pc:docMkLst>
        <pc:docMk/>
      </pc:docMkLst>
      <pc:sldChg chg="addSp delSp modSp mod">
        <pc:chgData name="Jane Burton" userId="54d15c2f-7ad6-4be6-a4a1-a8a16cc5342b" providerId="ADAL" clId="{E85D7F3B-4A2A-43D7-B77F-02ACF2A80E38}" dt="2026-04-22T21:28:00.165" v="562" actId="20577"/>
        <pc:sldMkLst>
          <pc:docMk/>
          <pc:sldMk cId="1074321042" sldId="256"/>
        </pc:sldMkLst>
        <pc:spChg chg="mod">
          <ac:chgData name="Jane Burton" userId="54d15c2f-7ad6-4be6-a4a1-a8a16cc5342b" providerId="ADAL" clId="{E85D7F3B-4A2A-43D7-B77F-02ACF2A80E38}" dt="2026-04-22T21:26:25.144" v="497" actId="1076"/>
          <ac:spMkLst>
            <pc:docMk/>
            <pc:sldMk cId="1074321042" sldId="256"/>
            <ac:spMk id="4" creationId="{5577E6DF-4EA3-D14D-8E13-28AB8D609DDE}"/>
          </ac:spMkLst>
        </pc:spChg>
        <pc:spChg chg="mod">
          <ac:chgData name="Jane Burton" userId="54d15c2f-7ad6-4be6-a4a1-a8a16cc5342b" providerId="ADAL" clId="{E85D7F3B-4A2A-43D7-B77F-02ACF2A80E38}" dt="2026-04-22T21:26:30.441" v="498" actId="1076"/>
          <ac:spMkLst>
            <pc:docMk/>
            <pc:sldMk cId="1074321042" sldId="256"/>
            <ac:spMk id="40" creationId="{00000000-0000-0000-0000-000000000000}"/>
          </ac:spMkLst>
        </pc:spChg>
        <pc:spChg chg="mod">
          <ac:chgData name="Jane Burton" userId="54d15c2f-7ad6-4be6-a4a1-a8a16cc5342b" providerId="ADAL" clId="{E85D7F3B-4A2A-43D7-B77F-02ACF2A80E38}" dt="2026-04-22T21:26:36.527" v="499" actId="1076"/>
          <ac:spMkLst>
            <pc:docMk/>
            <pc:sldMk cId="1074321042" sldId="256"/>
            <ac:spMk id="282" creationId="{2BE9DFE9-D2AE-C14C-AB63-41C6DF192559}"/>
          </ac:spMkLst>
        </pc:spChg>
        <pc:spChg chg="mod">
          <ac:chgData name="Jane Burton" userId="54d15c2f-7ad6-4be6-a4a1-a8a16cc5342b" providerId="ADAL" clId="{E85D7F3B-4A2A-43D7-B77F-02ACF2A80E38}" dt="2026-04-22T21:25:28.628" v="484" actId="1076"/>
          <ac:spMkLst>
            <pc:docMk/>
            <pc:sldMk cId="1074321042" sldId="256"/>
            <ac:spMk id="316" creationId="{55574A78-0976-47F2-B69E-D413B8C3F6BF}"/>
          </ac:spMkLst>
        </pc:spChg>
        <pc:spChg chg="mod">
          <ac:chgData name="Jane Burton" userId="54d15c2f-7ad6-4be6-a4a1-a8a16cc5342b" providerId="ADAL" clId="{E85D7F3B-4A2A-43D7-B77F-02ACF2A80E38}" dt="2026-04-22T21:28:00.165" v="562" actId="20577"/>
          <ac:spMkLst>
            <pc:docMk/>
            <pc:sldMk cId="1074321042" sldId="256"/>
            <ac:spMk id="334" creationId="{2BE9DFE9-D2AE-C14C-AB63-41C6DF192559}"/>
          </ac:spMkLst>
        </pc:spChg>
        <pc:spChg chg="mod">
          <ac:chgData name="Jane Burton" userId="54d15c2f-7ad6-4be6-a4a1-a8a16cc5342b" providerId="ADAL" clId="{E85D7F3B-4A2A-43D7-B77F-02ACF2A80E38}" dt="2026-04-22T21:25:41.525" v="488" actId="1076"/>
          <ac:spMkLst>
            <pc:docMk/>
            <pc:sldMk cId="1074321042" sldId="256"/>
            <ac:spMk id="338" creationId="{4DE21528-77FC-4069-99C5-0B0441C6E539}"/>
          </ac:spMkLst>
        </pc:spChg>
        <pc:spChg chg="mod">
          <ac:chgData name="Jane Burton" userId="54d15c2f-7ad6-4be6-a4a1-a8a16cc5342b" providerId="ADAL" clId="{E85D7F3B-4A2A-43D7-B77F-02ACF2A80E38}" dt="2026-04-22T21:26:12.953" v="495" actId="1076"/>
          <ac:spMkLst>
            <pc:docMk/>
            <pc:sldMk cId="1074321042" sldId="256"/>
            <ac:spMk id="340" creationId="{A0E2CD6C-87C3-4532-A420-E76F9B7A9630}"/>
          </ac:spMkLst>
        </pc:spChg>
        <pc:spChg chg="mod">
          <ac:chgData name="Jane Burton" userId="54d15c2f-7ad6-4be6-a4a1-a8a16cc5342b" providerId="ADAL" clId="{E85D7F3B-4A2A-43D7-B77F-02ACF2A80E38}" dt="2026-04-22T21:25:57.165" v="492" actId="1076"/>
          <ac:spMkLst>
            <pc:docMk/>
            <pc:sldMk cId="1074321042" sldId="256"/>
            <ac:spMk id="478" creationId="{4827E296-6CB0-4348-9B24-71B5F20881D4}"/>
          </ac:spMkLst>
        </pc:spChg>
        <pc:spChg chg="mod">
          <ac:chgData name="Jane Burton" userId="54d15c2f-7ad6-4be6-a4a1-a8a16cc5342b" providerId="ADAL" clId="{E85D7F3B-4A2A-43D7-B77F-02ACF2A80E38}" dt="2026-04-22T21:27:16.163" v="539" actId="20577"/>
          <ac:spMkLst>
            <pc:docMk/>
            <pc:sldMk cId="1074321042" sldId="256"/>
            <ac:spMk id="503" creationId="{04D80602-4DB8-4783-8974-4FC97336C2F8}"/>
          </ac:spMkLst>
        </pc:spChg>
        <pc:picChg chg="mod">
          <ac:chgData name="Jane Burton" userId="54d15c2f-7ad6-4be6-a4a1-a8a16cc5342b" providerId="ADAL" clId="{E85D7F3B-4A2A-43D7-B77F-02ACF2A80E38}" dt="2026-04-22T21:25:38.217" v="487" actId="1076"/>
          <ac:picMkLst>
            <pc:docMk/>
            <pc:sldMk cId="1074321042" sldId="256"/>
            <ac:picMk id="317" creationId="{89E9DB59-E1D9-48EE-90A0-1C38BDF090ED}"/>
          </ac:picMkLst>
        </pc:picChg>
        <pc:picChg chg="mod">
          <ac:chgData name="Jane Burton" userId="54d15c2f-7ad6-4be6-a4a1-a8a16cc5342b" providerId="ADAL" clId="{E85D7F3B-4A2A-43D7-B77F-02ACF2A80E38}" dt="2026-04-22T21:25:49.430" v="490" actId="1076"/>
          <ac:picMkLst>
            <pc:docMk/>
            <pc:sldMk cId="1074321042" sldId="256"/>
            <ac:picMk id="318" creationId="{2F141297-1605-4894-BC71-E714DBB4DC73}"/>
          </ac:picMkLst>
        </pc:picChg>
        <pc:picChg chg="mod">
          <ac:chgData name="Jane Burton" userId="54d15c2f-7ad6-4be6-a4a1-a8a16cc5342b" providerId="ADAL" clId="{E85D7F3B-4A2A-43D7-B77F-02ACF2A80E38}" dt="2026-04-22T21:25:33.626" v="486" actId="1076"/>
          <ac:picMkLst>
            <pc:docMk/>
            <pc:sldMk cId="1074321042" sldId="256"/>
            <ac:picMk id="337" creationId="{57BDE4E4-196D-4AC6-9A9B-36CBEF05E330}"/>
          </ac:picMkLst>
        </pc:picChg>
        <pc:picChg chg="mod">
          <ac:chgData name="Jane Burton" userId="54d15c2f-7ad6-4be6-a4a1-a8a16cc5342b" providerId="ADAL" clId="{E85D7F3B-4A2A-43D7-B77F-02ACF2A80E38}" dt="2026-04-22T21:26:01.165" v="493" actId="1076"/>
          <ac:picMkLst>
            <pc:docMk/>
            <pc:sldMk cId="1074321042" sldId="256"/>
            <ac:picMk id="341" creationId="{B444DFBA-274D-4985-8CFE-6C366F19EFF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12925-DBBB-95EA-F193-FD627A1F4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E42337-89E6-5B3C-AD7E-803BDD3A69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C55EC9-85D0-3B5A-8523-AF551CDBEE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108BC-B1B2-870F-6715-FEF9F45E1D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197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26" Type="http://schemas.openxmlformats.org/officeDocument/2006/relationships/image" Target="../media/image24.png"/><Relationship Id="rId21" Type="http://schemas.openxmlformats.org/officeDocument/2006/relationships/image" Target="../media/image19.jpe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24" Type="http://schemas.openxmlformats.org/officeDocument/2006/relationships/image" Target="../media/image22.pn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jpeg"/><Relationship Id="rId19" Type="http://schemas.openxmlformats.org/officeDocument/2006/relationships/image" Target="../media/image17.png"/><Relationship Id="rId31" Type="http://schemas.openxmlformats.org/officeDocument/2006/relationships/image" Target="../media/image29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jpeg"/><Relationship Id="rId35" Type="http://schemas.openxmlformats.org/officeDocument/2006/relationships/image" Target="../media/image33.png"/><Relationship Id="rId8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C919B-5657-1EE5-B5DD-0E3408436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87FCC7C1-9FE7-BFDE-4A91-DC4701649C6C}"/>
              </a:ext>
            </a:extLst>
          </p:cNvPr>
          <p:cNvSpPr/>
          <p:nvPr/>
        </p:nvSpPr>
        <p:spPr>
          <a:xfrm>
            <a:off x="7055876" y="14874391"/>
            <a:ext cx="1196063" cy="461665"/>
          </a:xfrm>
          <a:prstGeom prst="wedgeRoundRect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B610E2CD-FD9C-33C5-C61A-914215E5F690}"/>
              </a:ext>
            </a:extLst>
          </p:cNvPr>
          <p:cNvSpPr/>
          <p:nvPr/>
        </p:nvSpPr>
        <p:spPr>
          <a:xfrm>
            <a:off x="2756" y="-56285"/>
            <a:ext cx="9726896" cy="176403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21AA9E-5890-91EE-4508-8789F170BB40}"/>
              </a:ext>
            </a:extLst>
          </p:cNvPr>
          <p:cNvSpPr/>
          <p:nvPr/>
        </p:nvSpPr>
        <p:spPr>
          <a:xfrm>
            <a:off x="176761" y="23639"/>
            <a:ext cx="9366739" cy="17341991"/>
          </a:xfrm>
          <a:prstGeom prst="rect">
            <a:avLst/>
          </a:prstGeom>
          <a:solidFill>
            <a:schemeClr val="bg1"/>
          </a:solidFill>
          <a:ln w="19050">
            <a:solidFill>
              <a:srgbClr val="9F5F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700" b="1" dirty="0">
              <a:solidFill>
                <a:prstClr val="black"/>
              </a:solidFill>
            </a:endParaRP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50C87B5-23FA-7AB2-9F2A-198833572727}"/>
              </a:ext>
            </a:extLst>
          </p:cNvPr>
          <p:cNvSpPr/>
          <p:nvPr/>
        </p:nvSpPr>
        <p:spPr>
          <a:xfrm rot="16200000">
            <a:off x="608268" y="1365222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C5E03882-AC89-22F5-0400-121CC5DCB94F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4A08988D-4B10-95F9-5452-328817977625}"/>
              </a:ext>
            </a:extLst>
          </p:cNvPr>
          <p:cNvSpPr/>
          <p:nvPr/>
        </p:nvSpPr>
        <p:spPr>
          <a:xfrm rot="5400000" flipH="1">
            <a:off x="6346533" y="11395806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F26E982F-8518-9005-8B5C-AC0093AE661A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5AE1AB37-24D0-FF25-380A-08FBB4A4B504}"/>
              </a:ext>
            </a:extLst>
          </p:cNvPr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6DD1701E-ED4E-B9B7-94BB-AADDF86D14CF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DD1C2CB0-AFC5-BFF2-D0D4-4014B7E621AE}"/>
              </a:ext>
            </a:extLst>
          </p:cNvPr>
          <p:cNvSpPr/>
          <p:nvPr/>
        </p:nvSpPr>
        <p:spPr>
          <a:xfrm rot="5400000" flipH="1">
            <a:off x="6344822" y="7080049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12FF2144-AD39-3C87-ADD4-3C55BECCE1DD}"/>
              </a:ext>
            </a:extLst>
          </p:cNvPr>
          <p:cNvSpPr/>
          <p:nvPr/>
        </p:nvSpPr>
        <p:spPr>
          <a:xfrm>
            <a:off x="2032660" y="8981637"/>
            <a:ext cx="5935711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1E00204-1A2A-2D82-7042-A2680DD193F6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D6128027-DD0F-0996-DBC9-5BF45791406B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D7A00014-6C47-B2DE-E1F4-8689AABC2755}"/>
              </a:ext>
            </a:extLst>
          </p:cNvPr>
          <p:cNvSpPr/>
          <p:nvPr/>
        </p:nvSpPr>
        <p:spPr>
          <a:xfrm rot="5400000" flipH="1">
            <a:off x="6394165" y="2766476"/>
            <a:ext cx="2828188" cy="2232663"/>
          </a:xfrm>
          <a:prstGeom prst="blockArc">
            <a:avLst>
              <a:gd name="adj1" fmla="val 10860186"/>
              <a:gd name="adj2" fmla="val 1572"/>
              <a:gd name="adj3" fmla="val 27649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25EC6994-E112-669D-8F94-7A1EA064252B}"/>
              </a:ext>
            </a:extLst>
          </p:cNvPr>
          <p:cNvSpPr/>
          <p:nvPr/>
        </p:nvSpPr>
        <p:spPr>
          <a:xfrm>
            <a:off x="2136830" y="4688480"/>
            <a:ext cx="5733212" cy="604171"/>
          </a:xfrm>
          <a:prstGeom prst="rect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7337F699-A0E2-4B1A-9A34-907B360BA099}"/>
              </a:ext>
            </a:extLst>
          </p:cNvPr>
          <p:cNvSpPr/>
          <p:nvPr/>
        </p:nvSpPr>
        <p:spPr>
          <a:xfrm>
            <a:off x="1361687" y="10786065"/>
            <a:ext cx="1214980" cy="1304869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46FEF679-ED21-2B28-C797-6146D8B47E4E}"/>
              </a:ext>
            </a:extLst>
          </p:cNvPr>
          <p:cNvSpPr/>
          <p:nvPr/>
        </p:nvSpPr>
        <p:spPr>
          <a:xfrm>
            <a:off x="1553444" y="1102194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04CD6034-0BA3-ADA8-38D1-02874D5061E0}"/>
              </a:ext>
            </a:extLst>
          </p:cNvPr>
          <p:cNvSpPr/>
          <p:nvPr/>
        </p:nvSpPr>
        <p:spPr>
          <a:xfrm>
            <a:off x="3781384" y="12944575"/>
            <a:ext cx="1214980" cy="1304869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BF0DF98D-DB6F-118C-480A-C1B6AE64FDD9}"/>
              </a:ext>
            </a:extLst>
          </p:cNvPr>
          <p:cNvSpPr/>
          <p:nvPr/>
        </p:nvSpPr>
        <p:spPr>
          <a:xfrm>
            <a:off x="3959414" y="131266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D9A4E9B-8AA1-1A89-A060-A2D8B8400929}"/>
              </a:ext>
            </a:extLst>
          </p:cNvPr>
          <p:cNvSpPr/>
          <p:nvPr/>
        </p:nvSpPr>
        <p:spPr>
          <a:xfrm>
            <a:off x="1953674" y="2459522"/>
            <a:ext cx="5854586" cy="629361"/>
          </a:xfrm>
          <a:prstGeom prst="rect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CC5A3C01-86A7-A3B7-329E-2701D3602473}"/>
              </a:ext>
            </a:extLst>
          </p:cNvPr>
          <p:cNvSpPr/>
          <p:nvPr/>
        </p:nvSpPr>
        <p:spPr>
          <a:xfrm rot="5400000">
            <a:off x="5088826" y="379789"/>
            <a:ext cx="938427" cy="837022"/>
          </a:xfrm>
          <a:prstGeom prst="triangle">
            <a:avLst>
              <a:gd name="adj" fmla="val 45360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21A5226-7C60-DACE-279D-49CD7323B873}"/>
              </a:ext>
            </a:extLst>
          </p:cNvPr>
          <p:cNvSpPr txBox="1"/>
          <p:nvPr/>
        </p:nvSpPr>
        <p:spPr>
          <a:xfrm>
            <a:off x="3959047" y="1322417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B3DDE8E-EA12-6599-6826-FC2670BA2747}"/>
              </a:ext>
            </a:extLst>
          </p:cNvPr>
          <p:cNvSpPr txBox="1"/>
          <p:nvPr/>
        </p:nvSpPr>
        <p:spPr>
          <a:xfrm>
            <a:off x="3959782" y="13276615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A7106CD-D806-79CD-D5D3-B67C6755D80D}"/>
              </a:ext>
            </a:extLst>
          </p:cNvPr>
          <p:cNvSpPr txBox="1"/>
          <p:nvPr/>
        </p:nvSpPr>
        <p:spPr>
          <a:xfrm>
            <a:off x="1548640" y="1116312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51137C8-2503-2CB0-566D-2129F8144413}"/>
              </a:ext>
            </a:extLst>
          </p:cNvPr>
          <p:cNvSpPr txBox="1"/>
          <p:nvPr/>
        </p:nvSpPr>
        <p:spPr>
          <a:xfrm>
            <a:off x="1572623" y="11236133"/>
            <a:ext cx="797901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46003D64-8DEE-BA36-CCFB-3486D8D9CD4C}"/>
              </a:ext>
            </a:extLst>
          </p:cNvPr>
          <p:cNvSpPr/>
          <p:nvPr/>
        </p:nvSpPr>
        <p:spPr>
          <a:xfrm>
            <a:off x="4287319" y="6514617"/>
            <a:ext cx="1214980" cy="1304869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9775415C-37B9-610C-B700-1667436DD405}"/>
              </a:ext>
            </a:extLst>
          </p:cNvPr>
          <p:cNvSpPr/>
          <p:nvPr/>
        </p:nvSpPr>
        <p:spPr>
          <a:xfrm>
            <a:off x="4475064" y="6693868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4AE09B3-8991-A4CF-7DD2-C890A88EB95C}"/>
              </a:ext>
            </a:extLst>
          </p:cNvPr>
          <p:cNvSpPr txBox="1"/>
          <p:nvPr/>
        </p:nvSpPr>
        <p:spPr>
          <a:xfrm>
            <a:off x="4460970" y="677080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B1237B5-1192-F262-80C4-0B13DB209205}"/>
              </a:ext>
            </a:extLst>
          </p:cNvPr>
          <p:cNvSpPr txBox="1"/>
          <p:nvPr/>
        </p:nvSpPr>
        <p:spPr>
          <a:xfrm>
            <a:off x="4465334" y="685188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1A259D19-108C-E1A3-4D53-59DFB0E52561}"/>
              </a:ext>
            </a:extLst>
          </p:cNvPr>
          <p:cNvSpPr/>
          <p:nvPr/>
        </p:nvSpPr>
        <p:spPr>
          <a:xfrm>
            <a:off x="8024916" y="15118490"/>
            <a:ext cx="1214980" cy="1304869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427724E3-FB06-A4CF-F213-1A017618B174}"/>
              </a:ext>
            </a:extLst>
          </p:cNvPr>
          <p:cNvSpPr/>
          <p:nvPr/>
        </p:nvSpPr>
        <p:spPr>
          <a:xfrm>
            <a:off x="8217227" y="1531528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7F5378FB-6F48-659A-0143-8DF5CD892E06}"/>
              </a:ext>
            </a:extLst>
          </p:cNvPr>
          <p:cNvSpPr txBox="1"/>
          <p:nvPr/>
        </p:nvSpPr>
        <p:spPr>
          <a:xfrm>
            <a:off x="2664387" y="14929942"/>
            <a:ext cx="1156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religious believers show their faith in places of worship and beyond?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64F6DDC5-6138-B8BE-E799-C96F4BD0218F}"/>
              </a:ext>
            </a:extLst>
          </p:cNvPr>
          <p:cNvSpPr txBox="1"/>
          <p:nvPr/>
        </p:nvSpPr>
        <p:spPr>
          <a:xfrm>
            <a:off x="2599511" y="16168303"/>
            <a:ext cx="1155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What type of worship do we see in modern Britain?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D69451-56C2-8171-51CF-BE9007B67C63}"/>
              </a:ext>
            </a:extLst>
          </p:cNvPr>
          <p:cNvSpPr txBox="1"/>
          <p:nvPr/>
        </p:nvSpPr>
        <p:spPr>
          <a:xfrm>
            <a:off x="7182139" y="274670"/>
            <a:ext cx="1901542" cy="1750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haroni" panose="020B0604020202020204" pitchFamily="2" charset="-79"/>
                <a:cs typeface="Aharoni" panose="020B0604020202020204" pitchFamily="2" charset="-79"/>
              </a:rPr>
              <a:t>Religious Education Learning Journey - Knowledge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C16A7A4-0C0F-0862-8413-FDF6C554C247}"/>
              </a:ext>
            </a:extLst>
          </p:cNvPr>
          <p:cNvSpPr txBox="1"/>
          <p:nvPr/>
        </p:nvSpPr>
        <p:spPr>
          <a:xfrm>
            <a:off x="8245748" y="15492681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200BAE7-245F-9B99-2B7B-F5C212120782}"/>
              </a:ext>
            </a:extLst>
          </p:cNvPr>
          <p:cNvSpPr txBox="1"/>
          <p:nvPr/>
        </p:nvSpPr>
        <p:spPr>
          <a:xfrm>
            <a:off x="8230376" y="1541304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28CFC9A9-2300-7D9D-17B5-89890830FC70}"/>
              </a:ext>
            </a:extLst>
          </p:cNvPr>
          <p:cNvSpPr txBox="1"/>
          <p:nvPr/>
        </p:nvSpPr>
        <p:spPr>
          <a:xfrm>
            <a:off x="5651167" y="16104803"/>
            <a:ext cx="1073630" cy="374571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Why is RE important?</a:t>
            </a:r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DEE9C5FF-F0F6-CED8-E8E9-89844E1DCDFB}"/>
              </a:ext>
            </a:extLst>
          </p:cNvPr>
          <p:cNvSpPr txBox="1"/>
          <p:nvPr/>
        </p:nvSpPr>
        <p:spPr>
          <a:xfrm>
            <a:off x="4276541" y="14814328"/>
            <a:ext cx="8856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What is it like to be a member of a particular religion in Britian?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8C541941-2EE0-158F-48C4-8CD055254862}"/>
              </a:ext>
            </a:extLst>
          </p:cNvPr>
          <p:cNvSpPr txBox="1"/>
          <p:nvPr/>
        </p:nvSpPr>
        <p:spPr>
          <a:xfrm>
            <a:off x="4247157" y="16175058"/>
            <a:ext cx="8856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Are we becoming an increasingly religious or non-religious world?</a:t>
            </a:r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936A94C3-F4B6-DD37-0205-3A18D3576534}"/>
              </a:ext>
            </a:extLst>
          </p:cNvPr>
          <p:cNvSpPr txBox="1"/>
          <p:nvPr/>
        </p:nvSpPr>
        <p:spPr>
          <a:xfrm>
            <a:off x="1517402" y="14432710"/>
            <a:ext cx="8812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religious believers celebrate or commemorate their beliefs?</a:t>
            </a:r>
          </a:p>
        </p:txBody>
      </p:sp>
      <p:sp>
        <p:nvSpPr>
          <p:cNvPr id="417" name="TextBox 416">
            <a:extLst>
              <a:ext uri="{FF2B5EF4-FFF2-40B4-BE49-F238E27FC236}">
                <a16:creationId xmlns:a16="http://schemas.microsoft.com/office/drawing/2014/main" id="{AE9F9D57-E153-4ACD-F2FA-F1322E6F6428}"/>
              </a:ext>
            </a:extLst>
          </p:cNvPr>
          <p:cNvSpPr txBox="1"/>
          <p:nvPr/>
        </p:nvSpPr>
        <p:spPr>
          <a:xfrm>
            <a:off x="244963" y="14293757"/>
            <a:ext cx="782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Are non-religious festivals as important as religious festivals?</a:t>
            </a:r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F3615BE9-F212-797B-274E-90DBE53442F4}"/>
              </a:ext>
            </a:extLst>
          </p:cNvPr>
          <p:cNvSpPr txBox="1"/>
          <p:nvPr/>
        </p:nvSpPr>
        <p:spPr>
          <a:xfrm>
            <a:off x="2996279" y="12644662"/>
            <a:ext cx="782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most important features of a festival?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:a16="http://schemas.microsoft.com/office/drawing/2014/main" id="{A38016CE-769C-FC79-5A63-9B1B20034B6B}"/>
              </a:ext>
            </a:extLst>
          </p:cNvPr>
          <p:cNvSpPr txBox="1"/>
          <p:nvPr/>
        </p:nvSpPr>
        <p:spPr>
          <a:xfrm>
            <a:off x="2099343" y="14009412"/>
            <a:ext cx="966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Create your own festival </a:t>
            </a:r>
          </a:p>
        </p:txBody>
      </p:sp>
      <p:sp>
        <p:nvSpPr>
          <p:cNvPr id="424" name="TextBox 423">
            <a:extLst>
              <a:ext uri="{FF2B5EF4-FFF2-40B4-BE49-F238E27FC236}">
                <a16:creationId xmlns:a16="http://schemas.microsoft.com/office/drawing/2014/main" id="{8F7AC5B5-D99D-B347-E68D-53502EC66CD7}"/>
              </a:ext>
            </a:extLst>
          </p:cNvPr>
          <p:cNvSpPr txBox="1"/>
          <p:nvPr/>
        </p:nvSpPr>
        <p:spPr>
          <a:xfrm>
            <a:off x="5019957" y="13971061"/>
            <a:ext cx="910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Is religion still necessary today?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DC8DEC09-1F05-E242-BACC-B1E0F19715A7}"/>
              </a:ext>
            </a:extLst>
          </p:cNvPr>
          <p:cNvSpPr txBox="1"/>
          <p:nvPr/>
        </p:nvSpPr>
        <p:spPr>
          <a:xfrm>
            <a:off x="6848899" y="12901006"/>
            <a:ext cx="885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Is God an impersonal being?</a:t>
            </a:r>
          </a:p>
        </p:txBody>
      </p:sp>
      <p:sp>
        <p:nvSpPr>
          <p:cNvPr id="429" name="TextBox 428">
            <a:extLst>
              <a:ext uri="{FF2B5EF4-FFF2-40B4-BE49-F238E27FC236}">
                <a16:creationId xmlns:a16="http://schemas.microsoft.com/office/drawing/2014/main" id="{E4675FCF-F02B-CABE-3998-8F76B264C381}"/>
              </a:ext>
            </a:extLst>
          </p:cNvPr>
          <p:cNvSpPr txBox="1"/>
          <p:nvPr/>
        </p:nvSpPr>
        <p:spPr>
          <a:xfrm>
            <a:off x="6704985" y="13965586"/>
            <a:ext cx="81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might the problem of evil and suffering impact belief?</a:t>
            </a:r>
          </a:p>
        </p:txBody>
      </p:sp>
      <p:sp>
        <p:nvSpPr>
          <p:cNvPr id="439" name="TextBox 438">
            <a:extLst>
              <a:ext uri="{FF2B5EF4-FFF2-40B4-BE49-F238E27FC236}">
                <a16:creationId xmlns:a16="http://schemas.microsoft.com/office/drawing/2014/main" id="{FFB12A5A-DE3C-C185-3FB8-080C8ED674FC}"/>
              </a:ext>
            </a:extLst>
          </p:cNvPr>
          <p:cNvSpPr txBox="1"/>
          <p:nvPr/>
        </p:nvSpPr>
        <p:spPr>
          <a:xfrm>
            <a:off x="8875011" y="12176981"/>
            <a:ext cx="804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do Dharmic religions believe about life after death?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6E3CD7B4-53A4-B30E-B830-9077D2FCDA1C}"/>
              </a:ext>
            </a:extLst>
          </p:cNvPr>
          <p:cNvSpPr txBox="1"/>
          <p:nvPr/>
        </p:nvSpPr>
        <p:spPr>
          <a:xfrm>
            <a:off x="7466740" y="12177616"/>
            <a:ext cx="8721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do Abrahamic religions believe about life after death?</a:t>
            </a:r>
          </a:p>
        </p:txBody>
      </p:sp>
      <p:sp>
        <p:nvSpPr>
          <p:cNvPr id="478" name="TextBox 477">
            <a:extLst>
              <a:ext uri="{FF2B5EF4-FFF2-40B4-BE49-F238E27FC236}">
                <a16:creationId xmlns:a16="http://schemas.microsoft.com/office/drawing/2014/main" id="{36C0D03F-4625-D1A3-B95D-AFBE2A23A860}"/>
              </a:ext>
            </a:extLst>
          </p:cNvPr>
          <p:cNvSpPr txBox="1"/>
          <p:nvPr/>
        </p:nvSpPr>
        <p:spPr>
          <a:xfrm>
            <a:off x="5547985" y="11837937"/>
            <a:ext cx="92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makes an individual inspirational?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839D5AB9-1DEC-9873-919C-F66BEA83967C}"/>
              </a:ext>
            </a:extLst>
          </p:cNvPr>
          <p:cNvSpPr txBox="1"/>
          <p:nvPr/>
        </p:nvSpPr>
        <p:spPr>
          <a:xfrm>
            <a:off x="7414378" y="10655426"/>
            <a:ext cx="1161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Is life after death the same for everyone?</a:t>
            </a:r>
          </a:p>
        </p:txBody>
      </p:sp>
      <p:sp>
        <p:nvSpPr>
          <p:cNvPr id="503" name="TextBox 502">
            <a:extLst>
              <a:ext uri="{FF2B5EF4-FFF2-40B4-BE49-F238E27FC236}">
                <a16:creationId xmlns:a16="http://schemas.microsoft.com/office/drawing/2014/main" id="{CEC13DC6-F164-6A5A-72A4-D85E3C0782A1}"/>
              </a:ext>
            </a:extLst>
          </p:cNvPr>
          <p:cNvSpPr txBox="1"/>
          <p:nvPr/>
        </p:nvSpPr>
        <p:spPr>
          <a:xfrm>
            <a:off x="6573813" y="11783147"/>
            <a:ext cx="9321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influences your afterlife according to religious beliefs?</a:t>
            </a:r>
          </a:p>
        </p:txBody>
      </p:sp>
      <p:sp>
        <p:nvSpPr>
          <p:cNvPr id="544" name="TextBox 543">
            <a:extLst>
              <a:ext uri="{FF2B5EF4-FFF2-40B4-BE49-F238E27FC236}">
                <a16:creationId xmlns:a16="http://schemas.microsoft.com/office/drawing/2014/main" id="{0D1A0010-646B-FD46-EC80-714AA65586D3}"/>
              </a:ext>
            </a:extLst>
          </p:cNvPr>
          <p:cNvSpPr txBox="1"/>
          <p:nvPr/>
        </p:nvSpPr>
        <p:spPr>
          <a:xfrm>
            <a:off x="206143" y="9634409"/>
            <a:ext cx="885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impact have they had on communities today?</a:t>
            </a:r>
          </a:p>
        </p:txBody>
      </p:sp>
      <p:sp>
        <p:nvSpPr>
          <p:cNvPr id="560" name="TextBox 559">
            <a:extLst>
              <a:ext uri="{FF2B5EF4-FFF2-40B4-BE49-F238E27FC236}">
                <a16:creationId xmlns:a16="http://schemas.microsoft.com/office/drawing/2014/main" id="{2FA1C7CE-4873-BD21-3CC6-89E1653C3133}"/>
              </a:ext>
            </a:extLst>
          </p:cNvPr>
          <p:cNvSpPr txBox="1"/>
          <p:nvPr/>
        </p:nvSpPr>
        <p:spPr>
          <a:xfrm>
            <a:off x="3275038" y="9634409"/>
            <a:ext cx="95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Who has had the largest impact on world religions?</a:t>
            </a:r>
          </a:p>
        </p:txBody>
      </p:sp>
      <p:sp>
        <p:nvSpPr>
          <p:cNvPr id="571" name="TextBox 570">
            <a:extLst>
              <a:ext uri="{FF2B5EF4-FFF2-40B4-BE49-F238E27FC236}">
                <a16:creationId xmlns:a16="http://schemas.microsoft.com/office/drawing/2014/main" id="{E6D11448-EADC-AC72-5A24-E0F42EE9F2B7}"/>
              </a:ext>
            </a:extLst>
          </p:cNvPr>
          <p:cNvSpPr txBox="1"/>
          <p:nvPr/>
        </p:nvSpPr>
        <p:spPr>
          <a:xfrm>
            <a:off x="4343400" y="8400263"/>
            <a:ext cx="885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might religion and human rights be interconnected?</a:t>
            </a:r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EAD4E614-BD9E-7926-95EF-BE6DAA905CB6}"/>
              </a:ext>
            </a:extLst>
          </p:cNvPr>
          <p:cNvSpPr/>
          <p:nvPr/>
        </p:nvSpPr>
        <p:spPr>
          <a:xfrm rot="16200000">
            <a:off x="677579" y="688094"/>
            <a:ext cx="2591870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9" name="TextBox 588">
            <a:extLst>
              <a:ext uri="{FF2B5EF4-FFF2-40B4-BE49-F238E27FC236}">
                <a16:creationId xmlns:a16="http://schemas.microsoft.com/office/drawing/2014/main" id="{4CEEF645-80B4-7962-EAC1-CCE7B55413F2}"/>
              </a:ext>
            </a:extLst>
          </p:cNvPr>
          <p:cNvSpPr txBox="1"/>
          <p:nvPr/>
        </p:nvSpPr>
        <p:spPr>
          <a:xfrm>
            <a:off x="8875011" y="8028723"/>
            <a:ext cx="6075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religious attitudes towards crime?</a:t>
            </a:r>
          </a:p>
        </p:txBody>
      </p:sp>
      <p:sp>
        <p:nvSpPr>
          <p:cNvPr id="593" name="TextBox 592">
            <a:extLst>
              <a:ext uri="{FF2B5EF4-FFF2-40B4-BE49-F238E27FC236}">
                <a16:creationId xmlns:a16="http://schemas.microsoft.com/office/drawing/2014/main" id="{E210DB65-CAD8-F920-3A07-61800F9657AF}"/>
              </a:ext>
            </a:extLst>
          </p:cNvPr>
          <p:cNvSpPr txBox="1"/>
          <p:nvPr/>
        </p:nvSpPr>
        <p:spPr>
          <a:xfrm>
            <a:off x="6792757" y="7447883"/>
            <a:ext cx="897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religious views on corporal punishment?</a:t>
            </a:r>
          </a:p>
        </p:txBody>
      </p:sp>
      <p:sp>
        <p:nvSpPr>
          <p:cNvPr id="595" name="TextBox 594">
            <a:extLst>
              <a:ext uri="{FF2B5EF4-FFF2-40B4-BE49-F238E27FC236}">
                <a16:creationId xmlns:a16="http://schemas.microsoft.com/office/drawing/2014/main" id="{55039EF6-F003-4C79-6D6D-EC05CF6DEB6A}"/>
              </a:ext>
            </a:extLst>
          </p:cNvPr>
          <p:cNvSpPr txBox="1"/>
          <p:nvPr/>
        </p:nvSpPr>
        <p:spPr>
          <a:xfrm>
            <a:off x="3024141" y="6340029"/>
            <a:ext cx="992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Critical exploration of Islam and Christianity</a:t>
            </a: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DC66875B-3158-7342-0CE1-9C51B0937697}"/>
              </a:ext>
            </a:extLst>
          </p:cNvPr>
          <p:cNvSpPr/>
          <p:nvPr/>
        </p:nvSpPr>
        <p:spPr>
          <a:xfrm>
            <a:off x="6156166" y="2121239"/>
            <a:ext cx="1214980" cy="1304869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413D22F-04DD-6E60-8E94-E10497672A9D}"/>
              </a:ext>
            </a:extLst>
          </p:cNvPr>
          <p:cNvSpPr/>
          <p:nvPr/>
        </p:nvSpPr>
        <p:spPr>
          <a:xfrm>
            <a:off x="6341064" y="230652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618BCF1-CCD2-C488-92F8-F491F40B6CDE}"/>
              </a:ext>
            </a:extLst>
          </p:cNvPr>
          <p:cNvSpPr txBox="1"/>
          <p:nvPr/>
        </p:nvSpPr>
        <p:spPr>
          <a:xfrm>
            <a:off x="6353902" y="243984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48F6EB37-91AD-FCA9-FBD0-6535ABBBD915}"/>
              </a:ext>
            </a:extLst>
          </p:cNvPr>
          <p:cNvSpPr txBox="1"/>
          <p:nvPr/>
        </p:nvSpPr>
        <p:spPr>
          <a:xfrm>
            <a:off x="6341065" y="238760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15" name="TextBox 614">
            <a:extLst>
              <a:ext uri="{FF2B5EF4-FFF2-40B4-BE49-F238E27FC236}">
                <a16:creationId xmlns:a16="http://schemas.microsoft.com/office/drawing/2014/main" id="{5933E8D2-0181-81AF-B93A-41286C2420F8}"/>
              </a:ext>
            </a:extLst>
          </p:cNvPr>
          <p:cNvSpPr txBox="1"/>
          <p:nvPr/>
        </p:nvSpPr>
        <p:spPr>
          <a:xfrm>
            <a:off x="2996278" y="7447884"/>
            <a:ext cx="14787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Critical exploration of key themes:</a:t>
            </a:r>
          </a:p>
          <a:p>
            <a:r>
              <a:rPr lang="en-US" sz="800" dirty="0"/>
              <a:t>Relationships and Family</a:t>
            </a:r>
          </a:p>
          <a:p>
            <a:r>
              <a:rPr lang="en-US" sz="800" dirty="0"/>
              <a:t>Religion and Life</a:t>
            </a:r>
          </a:p>
          <a:p>
            <a:r>
              <a:rPr lang="en-US" sz="800" dirty="0"/>
              <a:t>Crime and Punishment </a:t>
            </a:r>
          </a:p>
          <a:p>
            <a:r>
              <a:rPr lang="en-US" sz="800" dirty="0"/>
              <a:t>Peace and Conflict</a:t>
            </a:r>
          </a:p>
          <a:p>
            <a:endParaRPr lang="en-US" sz="800" dirty="0"/>
          </a:p>
        </p:txBody>
      </p:sp>
      <p:sp>
        <p:nvSpPr>
          <p:cNvPr id="616" name="TextBox 615">
            <a:extLst>
              <a:ext uri="{FF2B5EF4-FFF2-40B4-BE49-F238E27FC236}">
                <a16:creationId xmlns:a16="http://schemas.microsoft.com/office/drawing/2014/main" id="{09D0EB63-D6E9-A61F-8B72-63497D72241C}"/>
              </a:ext>
            </a:extLst>
          </p:cNvPr>
          <p:cNvSpPr txBox="1"/>
          <p:nvPr/>
        </p:nvSpPr>
        <p:spPr>
          <a:xfrm>
            <a:off x="5183969" y="9593379"/>
            <a:ext cx="7804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can religions do to combat inequalities?</a:t>
            </a:r>
          </a:p>
        </p:txBody>
      </p:sp>
      <p:sp>
        <p:nvSpPr>
          <p:cNvPr id="658" name="TextBox 657">
            <a:extLst>
              <a:ext uri="{FF2B5EF4-FFF2-40B4-BE49-F238E27FC236}">
                <a16:creationId xmlns:a16="http://schemas.microsoft.com/office/drawing/2014/main" id="{3F7BA5C7-7F8A-6FD8-E301-0E7E572543B8}"/>
              </a:ext>
            </a:extLst>
          </p:cNvPr>
          <p:cNvSpPr txBox="1"/>
          <p:nvPr/>
        </p:nvSpPr>
        <p:spPr>
          <a:xfrm>
            <a:off x="2570032" y="1870496"/>
            <a:ext cx="9502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on Religion and Life (in statutory lessons)</a:t>
            </a:r>
          </a:p>
        </p:txBody>
      </p:sp>
      <p:sp>
        <p:nvSpPr>
          <p:cNvPr id="671" name="TextBox 670">
            <a:extLst>
              <a:ext uri="{FF2B5EF4-FFF2-40B4-BE49-F238E27FC236}">
                <a16:creationId xmlns:a16="http://schemas.microsoft.com/office/drawing/2014/main" id="{6830C8ED-A79D-EECB-E2F5-08295A9F3C52}"/>
              </a:ext>
            </a:extLst>
          </p:cNvPr>
          <p:cNvSpPr txBox="1"/>
          <p:nvPr/>
        </p:nvSpPr>
        <p:spPr>
          <a:xfrm>
            <a:off x="6039860" y="4201301"/>
            <a:ext cx="895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Islam influence the lives of Muslims?</a:t>
            </a:r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A5FFE140-A171-AB6A-087D-E1FF7C550638}"/>
              </a:ext>
            </a:extLst>
          </p:cNvPr>
          <p:cNvSpPr/>
          <p:nvPr/>
        </p:nvSpPr>
        <p:spPr>
          <a:xfrm>
            <a:off x="1978162" y="474662"/>
            <a:ext cx="3184053" cy="603617"/>
          </a:xfrm>
          <a:prstGeom prst="rect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08" name="Picture 707" descr="A close up of a logo&#10;&#10;Description automatically generated">
            <a:extLst>
              <a:ext uri="{FF2B5EF4-FFF2-40B4-BE49-F238E27FC236}">
                <a16:creationId xmlns:a16="http://schemas.microsoft.com/office/drawing/2014/main" id="{37FB9DCE-30CA-03BB-43D3-B61DF4FE70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78"/>
          <a:stretch/>
        </p:blipFill>
        <p:spPr>
          <a:xfrm>
            <a:off x="6112503" y="120732"/>
            <a:ext cx="1284972" cy="1047535"/>
          </a:xfrm>
          <a:prstGeom prst="rect">
            <a:avLst/>
          </a:prstGeom>
        </p:spPr>
      </p:pic>
      <p:sp>
        <p:nvSpPr>
          <p:cNvPr id="316" name="TextBox 315">
            <a:extLst>
              <a:ext uri="{FF2B5EF4-FFF2-40B4-BE49-F238E27FC236}">
                <a16:creationId xmlns:a16="http://schemas.microsoft.com/office/drawing/2014/main" id="{5BB9CA67-4A20-6399-E867-99985906727E}"/>
              </a:ext>
            </a:extLst>
          </p:cNvPr>
          <p:cNvSpPr txBox="1"/>
          <p:nvPr/>
        </p:nvSpPr>
        <p:spPr>
          <a:xfrm>
            <a:off x="5475099" y="10693404"/>
            <a:ext cx="1082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should we remember the work of others?</a:t>
            </a:r>
          </a:p>
        </p:txBody>
      </p:sp>
      <p:sp>
        <p:nvSpPr>
          <p:cNvPr id="329" name="TextBox 328">
            <a:extLst>
              <a:ext uri="{FF2B5EF4-FFF2-40B4-BE49-F238E27FC236}">
                <a16:creationId xmlns:a16="http://schemas.microsoft.com/office/drawing/2014/main" id="{ABBF2E23-6A4B-5A12-B79C-110626CA9E4E}"/>
              </a:ext>
            </a:extLst>
          </p:cNvPr>
          <p:cNvSpPr txBox="1"/>
          <p:nvPr/>
        </p:nvSpPr>
        <p:spPr>
          <a:xfrm>
            <a:off x="5062249" y="12795209"/>
            <a:ext cx="888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Are all the ideas of religion and science incompatible?</a:t>
            </a:r>
          </a:p>
        </p:txBody>
      </p:sp>
      <p:sp>
        <p:nvSpPr>
          <p:cNvPr id="338" name="TextBox 337">
            <a:extLst>
              <a:ext uri="{FF2B5EF4-FFF2-40B4-BE49-F238E27FC236}">
                <a16:creationId xmlns:a16="http://schemas.microsoft.com/office/drawing/2014/main" id="{FB7D38F2-EF6E-81ED-3F74-B39A98F5502D}"/>
              </a:ext>
            </a:extLst>
          </p:cNvPr>
          <p:cNvSpPr txBox="1"/>
          <p:nvPr/>
        </p:nvSpPr>
        <p:spPr>
          <a:xfrm>
            <a:off x="3541181" y="10674618"/>
            <a:ext cx="88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Do we need religion to be inspirational?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7709D964-BD2E-1020-6985-30ED79E43016}"/>
              </a:ext>
            </a:extLst>
          </p:cNvPr>
          <p:cNvSpPr txBox="1"/>
          <p:nvPr/>
        </p:nvSpPr>
        <p:spPr>
          <a:xfrm>
            <a:off x="2930600" y="11769276"/>
            <a:ext cx="746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Who is inspirational to you?</a:t>
            </a:r>
          </a:p>
        </p:txBody>
      </p:sp>
      <p:sp>
        <p:nvSpPr>
          <p:cNvPr id="348" name="TextBox 347">
            <a:extLst>
              <a:ext uri="{FF2B5EF4-FFF2-40B4-BE49-F238E27FC236}">
                <a16:creationId xmlns:a16="http://schemas.microsoft.com/office/drawing/2014/main" id="{B6DD81B1-7E07-75A4-30D6-EDDCA443546D}"/>
              </a:ext>
            </a:extLst>
          </p:cNvPr>
          <p:cNvSpPr txBox="1"/>
          <p:nvPr/>
        </p:nvSpPr>
        <p:spPr>
          <a:xfrm>
            <a:off x="6487372" y="8501438"/>
            <a:ext cx="907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does inequality still exist today?</a:t>
            </a:r>
          </a:p>
        </p:txBody>
      </p:sp>
      <p:sp>
        <p:nvSpPr>
          <p:cNvPr id="352" name="TextBox 351">
            <a:extLst>
              <a:ext uri="{FF2B5EF4-FFF2-40B4-BE49-F238E27FC236}">
                <a16:creationId xmlns:a16="http://schemas.microsoft.com/office/drawing/2014/main" id="{4AB1463D-92F1-EAF8-45F5-CC71FF26A1C6}"/>
              </a:ext>
            </a:extLst>
          </p:cNvPr>
          <p:cNvSpPr txBox="1"/>
          <p:nvPr/>
        </p:nvSpPr>
        <p:spPr>
          <a:xfrm>
            <a:off x="2382755" y="8401663"/>
            <a:ext cx="955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have women contributed to the development of world religions?</a:t>
            </a:r>
          </a:p>
        </p:txBody>
      </p:sp>
      <p:sp>
        <p:nvSpPr>
          <p:cNvPr id="360" name="TextBox 359">
            <a:extLst>
              <a:ext uri="{FF2B5EF4-FFF2-40B4-BE49-F238E27FC236}">
                <a16:creationId xmlns:a16="http://schemas.microsoft.com/office/drawing/2014/main" id="{F2AE0D2B-7B54-56B1-FA8B-A462AE911D8C}"/>
              </a:ext>
            </a:extLst>
          </p:cNvPr>
          <p:cNvSpPr txBox="1"/>
          <p:nvPr/>
        </p:nvSpPr>
        <p:spPr>
          <a:xfrm>
            <a:off x="7180108" y="9603937"/>
            <a:ext cx="76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do religions do to close the wealth gap?</a:t>
            </a: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09B4842A-2DE8-DD55-24F4-A8323AE55BE4}"/>
              </a:ext>
            </a:extLst>
          </p:cNvPr>
          <p:cNvSpPr txBox="1"/>
          <p:nvPr/>
        </p:nvSpPr>
        <p:spPr>
          <a:xfrm>
            <a:off x="6833655" y="6343973"/>
            <a:ext cx="1098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Should the death penalty still be used today?</a:t>
            </a:r>
          </a:p>
        </p:txBody>
      </p:sp>
      <p:sp>
        <p:nvSpPr>
          <p:cNvPr id="369" name="TextBox 368">
            <a:extLst>
              <a:ext uri="{FF2B5EF4-FFF2-40B4-BE49-F238E27FC236}">
                <a16:creationId xmlns:a16="http://schemas.microsoft.com/office/drawing/2014/main" id="{9DF5A3ED-BC18-A12D-F544-E7BD3EF02651}"/>
              </a:ext>
            </a:extLst>
          </p:cNvPr>
          <p:cNvSpPr txBox="1"/>
          <p:nvPr/>
        </p:nvSpPr>
        <p:spPr>
          <a:xfrm>
            <a:off x="2398656" y="3068368"/>
            <a:ext cx="1064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on Relationships and Family (in statutory lessons)</a:t>
            </a:r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03C0DE1A-1749-A2D3-5580-EFCCE5376C70}"/>
              </a:ext>
            </a:extLst>
          </p:cNvPr>
          <p:cNvSpPr txBox="1"/>
          <p:nvPr/>
        </p:nvSpPr>
        <p:spPr>
          <a:xfrm>
            <a:off x="1678500" y="9708818"/>
            <a:ext cx="1140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has faith inspired the work of leaders within religion?</a:t>
            </a:r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D1A5B426-11D3-5D3D-C08C-B578D11CEB88}"/>
              </a:ext>
            </a:extLst>
          </p:cNvPr>
          <p:cNvSpPr/>
          <p:nvPr/>
        </p:nvSpPr>
        <p:spPr>
          <a:xfrm>
            <a:off x="6851125" y="15448053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C9AFDCBB-DC7E-68D7-99C1-FF8434EE1543}"/>
              </a:ext>
            </a:extLst>
          </p:cNvPr>
          <p:cNvSpPr/>
          <p:nvPr/>
        </p:nvSpPr>
        <p:spPr>
          <a:xfrm>
            <a:off x="6911158" y="1551882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62AD34E9-1108-C68B-9291-A2D634182C8B}"/>
              </a:ext>
            </a:extLst>
          </p:cNvPr>
          <p:cNvSpPr txBox="1"/>
          <p:nvPr/>
        </p:nvSpPr>
        <p:spPr>
          <a:xfrm>
            <a:off x="6786668" y="15621221"/>
            <a:ext cx="814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BASELINE ASSESSMENT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E11CE7B-13AD-F0A2-8779-30737DD3E9C7}"/>
              </a:ext>
            </a:extLst>
          </p:cNvPr>
          <p:cNvCxnSpPr>
            <a:cxnSpLocks/>
          </p:cNvCxnSpPr>
          <p:nvPr/>
        </p:nvCxnSpPr>
        <p:spPr>
          <a:xfrm flipV="1">
            <a:off x="7192153" y="16009467"/>
            <a:ext cx="270" cy="653349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16A8AA8D-E1CC-80D9-DC11-8B96184C7DA9}"/>
              </a:ext>
            </a:extLst>
          </p:cNvPr>
          <p:cNvCxnSpPr>
            <a:cxnSpLocks/>
          </p:cNvCxnSpPr>
          <p:nvPr/>
        </p:nvCxnSpPr>
        <p:spPr>
          <a:xfrm>
            <a:off x="7182213" y="15080602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3" name="Oval 232">
            <a:extLst>
              <a:ext uri="{FF2B5EF4-FFF2-40B4-BE49-F238E27FC236}">
                <a16:creationId xmlns:a16="http://schemas.microsoft.com/office/drawing/2014/main" id="{8774C9D1-5D1F-DCED-1622-25749A2B5D77}"/>
              </a:ext>
            </a:extLst>
          </p:cNvPr>
          <p:cNvSpPr/>
          <p:nvPr/>
        </p:nvSpPr>
        <p:spPr>
          <a:xfrm>
            <a:off x="5376481" y="15469618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460AD0DC-2BE8-9F69-DE9E-28385C4DE6E8}"/>
              </a:ext>
            </a:extLst>
          </p:cNvPr>
          <p:cNvSpPr/>
          <p:nvPr/>
        </p:nvSpPr>
        <p:spPr>
          <a:xfrm>
            <a:off x="5425439" y="15539802"/>
            <a:ext cx="582983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C1F533B7-2143-D1DD-B3C8-D3A64E2D45F6}"/>
              </a:ext>
            </a:extLst>
          </p:cNvPr>
          <p:cNvSpPr txBox="1"/>
          <p:nvPr/>
        </p:nvSpPr>
        <p:spPr>
          <a:xfrm>
            <a:off x="5316139" y="15578067"/>
            <a:ext cx="798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WHAT IS RELIGIOUS EDUCATION?</a:t>
            </a:r>
          </a:p>
        </p:txBody>
      </p: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283DA4F2-A18D-CAE0-14C3-FA337217488E}"/>
              </a:ext>
            </a:extLst>
          </p:cNvPr>
          <p:cNvCxnSpPr>
            <a:cxnSpLocks/>
          </p:cNvCxnSpPr>
          <p:nvPr/>
        </p:nvCxnSpPr>
        <p:spPr>
          <a:xfrm>
            <a:off x="5693955" y="15080602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FC6A6C9A-2751-A28F-0D6C-32BFA8AE0D1F}"/>
              </a:ext>
            </a:extLst>
          </p:cNvPr>
          <p:cNvCxnSpPr>
            <a:cxnSpLocks/>
          </p:cNvCxnSpPr>
          <p:nvPr/>
        </p:nvCxnSpPr>
        <p:spPr>
          <a:xfrm flipV="1">
            <a:off x="5709499" y="16002692"/>
            <a:ext cx="270" cy="653349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0" name="TextBox 239">
            <a:extLst>
              <a:ext uri="{FF2B5EF4-FFF2-40B4-BE49-F238E27FC236}">
                <a16:creationId xmlns:a16="http://schemas.microsoft.com/office/drawing/2014/main" id="{B61EB96C-1A4C-6BD8-EEAF-F0F7EC0B6C87}"/>
              </a:ext>
            </a:extLst>
          </p:cNvPr>
          <p:cNvSpPr txBox="1"/>
          <p:nvPr/>
        </p:nvSpPr>
        <p:spPr>
          <a:xfrm>
            <a:off x="7149646" y="14906451"/>
            <a:ext cx="1021410" cy="510778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What do new Year 7 students already know?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D84FA87D-D187-FDF9-A6C5-C0C262D59DF6}"/>
              </a:ext>
            </a:extLst>
          </p:cNvPr>
          <p:cNvSpPr txBox="1"/>
          <p:nvPr/>
        </p:nvSpPr>
        <p:spPr>
          <a:xfrm>
            <a:off x="7161963" y="16104803"/>
            <a:ext cx="1021410" cy="510778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What do we need to build on this year?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717FF2A-DB68-0AB5-5356-34C56BF649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8800" y="16581606"/>
            <a:ext cx="438733" cy="351814"/>
          </a:xfrm>
          <a:prstGeom prst="rect">
            <a:avLst/>
          </a:prstGeom>
        </p:spPr>
      </p:pic>
      <p:sp>
        <p:nvSpPr>
          <p:cNvPr id="242" name="Oval 241">
            <a:extLst>
              <a:ext uri="{FF2B5EF4-FFF2-40B4-BE49-F238E27FC236}">
                <a16:creationId xmlns:a16="http://schemas.microsoft.com/office/drawing/2014/main" id="{B1647E83-B28D-DEE6-FE55-F808AC5C6B3A}"/>
              </a:ext>
            </a:extLst>
          </p:cNvPr>
          <p:cNvSpPr/>
          <p:nvPr/>
        </p:nvSpPr>
        <p:spPr>
          <a:xfrm>
            <a:off x="3985068" y="15468594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Oval 242">
            <a:extLst>
              <a:ext uri="{FF2B5EF4-FFF2-40B4-BE49-F238E27FC236}">
                <a16:creationId xmlns:a16="http://schemas.microsoft.com/office/drawing/2014/main" id="{2758BEBC-F583-FDAB-5050-177DA8A8516D}"/>
              </a:ext>
            </a:extLst>
          </p:cNvPr>
          <p:cNvSpPr/>
          <p:nvPr/>
        </p:nvSpPr>
        <p:spPr>
          <a:xfrm>
            <a:off x="4051267" y="1553194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598743AE-CFCA-2ED5-57B5-5FC846C76FC6}"/>
              </a:ext>
            </a:extLst>
          </p:cNvPr>
          <p:cNvSpPr txBox="1"/>
          <p:nvPr/>
        </p:nvSpPr>
        <p:spPr>
          <a:xfrm>
            <a:off x="3941130" y="15600548"/>
            <a:ext cx="76324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RELIGION IN BRITAIN AND BEYOND</a:t>
            </a:r>
          </a:p>
        </p:txBody>
      </p: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5B5608DD-2845-4B37-2BB8-21EEA8EDBDFF}"/>
              </a:ext>
            </a:extLst>
          </p:cNvPr>
          <p:cNvCxnSpPr>
            <a:cxnSpLocks/>
          </p:cNvCxnSpPr>
          <p:nvPr/>
        </p:nvCxnSpPr>
        <p:spPr>
          <a:xfrm>
            <a:off x="4306261" y="15080602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753F3FFA-9DA7-726D-3C68-9AE2C6E3E064}"/>
              </a:ext>
            </a:extLst>
          </p:cNvPr>
          <p:cNvCxnSpPr>
            <a:cxnSpLocks/>
          </p:cNvCxnSpPr>
          <p:nvPr/>
        </p:nvCxnSpPr>
        <p:spPr>
          <a:xfrm flipV="1">
            <a:off x="4289607" y="16023083"/>
            <a:ext cx="270" cy="653349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7" name="Oval 246">
            <a:extLst>
              <a:ext uri="{FF2B5EF4-FFF2-40B4-BE49-F238E27FC236}">
                <a16:creationId xmlns:a16="http://schemas.microsoft.com/office/drawing/2014/main" id="{978632ED-1FF1-A400-DBAC-2565EB8787C7}"/>
              </a:ext>
            </a:extLst>
          </p:cNvPr>
          <p:cNvSpPr/>
          <p:nvPr/>
        </p:nvSpPr>
        <p:spPr>
          <a:xfrm>
            <a:off x="2319970" y="15479552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Oval 248">
            <a:extLst>
              <a:ext uri="{FF2B5EF4-FFF2-40B4-BE49-F238E27FC236}">
                <a16:creationId xmlns:a16="http://schemas.microsoft.com/office/drawing/2014/main" id="{249AAABE-F356-6564-A1E2-C8FED666B229}"/>
              </a:ext>
            </a:extLst>
          </p:cNvPr>
          <p:cNvSpPr/>
          <p:nvPr/>
        </p:nvSpPr>
        <p:spPr>
          <a:xfrm>
            <a:off x="2381942" y="1555918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9F1D765E-F6DD-73A7-B9C7-C963CD00408E}"/>
              </a:ext>
            </a:extLst>
          </p:cNvPr>
          <p:cNvSpPr txBox="1"/>
          <p:nvPr/>
        </p:nvSpPr>
        <p:spPr>
          <a:xfrm>
            <a:off x="2272433" y="15665062"/>
            <a:ext cx="763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RELIGIOUS WORSIP</a:t>
            </a:r>
          </a:p>
        </p:txBody>
      </p:sp>
      <p:cxnSp>
        <p:nvCxnSpPr>
          <p:cNvPr id="251" name="Straight Connector 250">
            <a:extLst>
              <a:ext uri="{FF2B5EF4-FFF2-40B4-BE49-F238E27FC236}">
                <a16:creationId xmlns:a16="http://schemas.microsoft.com/office/drawing/2014/main" id="{6F00C996-E385-873E-68EB-28F2E35E622C}"/>
              </a:ext>
            </a:extLst>
          </p:cNvPr>
          <p:cNvCxnSpPr>
            <a:cxnSpLocks/>
          </p:cNvCxnSpPr>
          <p:nvPr/>
        </p:nvCxnSpPr>
        <p:spPr>
          <a:xfrm>
            <a:off x="2652997" y="15072419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FEA279BA-F10C-E060-1EB6-1D1F5A502391}"/>
              </a:ext>
            </a:extLst>
          </p:cNvPr>
          <p:cNvCxnSpPr>
            <a:cxnSpLocks/>
          </p:cNvCxnSpPr>
          <p:nvPr/>
        </p:nvCxnSpPr>
        <p:spPr>
          <a:xfrm flipV="1">
            <a:off x="2652997" y="16076573"/>
            <a:ext cx="270" cy="653349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54" name="Oval 253">
            <a:extLst>
              <a:ext uri="{FF2B5EF4-FFF2-40B4-BE49-F238E27FC236}">
                <a16:creationId xmlns:a16="http://schemas.microsoft.com/office/drawing/2014/main" id="{1F2E40CD-85BC-63D1-950D-1B71F289A7C2}"/>
              </a:ext>
            </a:extLst>
          </p:cNvPr>
          <p:cNvSpPr/>
          <p:nvPr/>
        </p:nvSpPr>
        <p:spPr>
          <a:xfrm>
            <a:off x="885452" y="14395152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Oval 255">
            <a:extLst>
              <a:ext uri="{FF2B5EF4-FFF2-40B4-BE49-F238E27FC236}">
                <a16:creationId xmlns:a16="http://schemas.microsoft.com/office/drawing/2014/main" id="{000CFE25-106E-06A6-940F-051162E7F812}"/>
              </a:ext>
            </a:extLst>
          </p:cNvPr>
          <p:cNvSpPr/>
          <p:nvPr/>
        </p:nvSpPr>
        <p:spPr>
          <a:xfrm>
            <a:off x="947715" y="1445707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82C4EE63-DB0D-AE21-4F0D-5B59347BD368}"/>
              </a:ext>
            </a:extLst>
          </p:cNvPr>
          <p:cNvSpPr txBox="1"/>
          <p:nvPr/>
        </p:nvSpPr>
        <p:spPr>
          <a:xfrm>
            <a:off x="877461" y="14575143"/>
            <a:ext cx="7170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RELIGIOUS FESTIVALS</a:t>
            </a:r>
          </a:p>
        </p:txBody>
      </p: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EDF696B0-051E-EC82-0452-6A499CE92431}"/>
              </a:ext>
            </a:extLst>
          </p:cNvPr>
          <p:cNvCxnSpPr>
            <a:cxnSpLocks/>
          </p:cNvCxnSpPr>
          <p:nvPr/>
        </p:nvCxnSpPr>
        <p:spPr>
          <a:xfrm flipV="1">
            <a:off x="440888" y="14725598"/>
            <a:ext cx="529463" cy="627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C9DC54E9-5575-DE1E-84BA-29D994C4B372}"/>
              </a:ext>
            </a:extLst>
          </p:cNvPr>
          <p:cNvCxnSpPr>
            <a:cxnSpLocks/>
          </p:cNvCxnSpPr>
          <p:nvPr/>
        </p:nvCxnSpPr>
        <p:spPr>
          <a:xfrm flipH="1">
            <a:off x="1498967" y="14727686"/>
            <a:ext cx="390408" cy="419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0" name="Oval 259">
            <a:extLst>
              <a:ext uri="{FF2B5EF4-FFF2-40B4-BE49-F238E27FC236}">
                <a16:creationId xmlns:a16="http://schemas.microsoft.com/office/drawing/2014/main" id="{6C23EC5F-83A7-FB28-BAE4-48D6F2B0C02A}"/>
              </a:ext>
            </a:extLst>
          </p:cNvPr>
          <p:cNvSpPr/>
          <p:nvPr/>
        </p:nvSpPr>
        <p:spPr>
          <a:xfrm>
            <a:off x="2610137" y="13307342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Oval 260">
            <a:extLst>
              <a:ext uri="{FF2B5EF4-FFF2-40B4-BE49-F238E27FC236}">
                <a16:creationId xmlns:a16="http://schemas.microsoft.com/office/drawing/2014/main" id="{8489DC48-5050-B4E4-302D-1B5808E802DF}"/>
              </a:ext>
            </a:extLst>
          </p:cNvPr>
          <p:cNvSpPr/>
          <p:nvPr/>
        </p:nvSpPr>
        <p:spPr>
          <a:xfrm>
            <a:off x="2677350" y="1336049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24D69603-3FA7-6780-055C-3CB934D96C92}"/>
              </a:ext>
            </a:extLst>
          </p:cNvPr>
          <p:cNvSpPr txBox="1"/>
          <p:nvPr/>
        </p:nvSpPr>
        <p:spPr>
          <a:xfrm>
            <a:off x="2623355" y="13501171"/>
            <a:ext cx="6571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RELIGIOUS EXPRESSION</a:t>
            </a:r>
          </a:p>
        </p:txBody>
      </p: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5C302065-D360-EC17-A842-58B28068273E}"/>
              </a:ext>
            </a:extLst>
          </p:cNvPr>
          <p:cNvCxnSpPr>
            <a:cxnSpLocks/>
          </p:cNvCxnSpPr>
          <p:nvPr/>
        </p:nvCxnSpPr>
        <p:spPr>
          <a:xfrm>
            <a:off x="2954526" y="12894258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EBEC4C3C-DFDA-53F4-3DE7-A0D0DFA60E36}"/>
              </a:ext>
            </a:extLst>
          </p:cNvPr>
          <p:cNvCxnSpPr>
            <a:cxnSpLocks/>
          </p:cNvCxnSpPr>
          <p:nvPr/>
        </p:nvCxnSpPr>
        <p:spPr>
          <a:xfrm flipV="1">
            <a:off x="2948135" y="13845127"/>
            <a:ext cx="270" cy="653349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5" name="Oval 264">
            <a:extLst>
              <a:ext uri="{FF2B5EF4-FFF2-40B4-BE49-F238E27FC236}">
                <a16:creationId xmlns:a16="http://schemas.microsoft.com/office/drawing/2014/main" id="{60AE54D2-6DB9-BC2E-9982-A7A9657FC4DF}"/>
              </a:ext>
            </a:extLst>
          </p:cNvPr>
          <p:cNvSpPr/>
          <p:nvPr/>
        </p:nvSpPr>
        <p:spPr>
          <a:xfrm>
            <a:off x="5533967" y="13308371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" name="Oval 265">
            <a:extLst>
              <a:ext uri="{FF2B5EF4-FFF2-40B4-BE49-F238E27FC236}">
                <a16:creationId xmlns:a16="http://schemas.microsoft.com/office/drawing/2014/main" id="{250BB19B-86DD-2391-2CFF-BBD3BCF6DF81}"/>
              </a:ext>
            </a:extLst>
          </p:cNvPr>
          <p:cNvSpPr/>
          <p:nvPr/>
        </p:nvSpPr>
        <p:spPr>
          <a:xfrm>
            <a:off x="5592647" y="1337513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AF70EB45-6CDA-2408-49E9-50AF83592876}"/>
              </a:ext>
            </a:extLst>
          </p:cNvPr>
          <p:cNvSpPr txBox="1"/>
          <p:nvPr/>
        </p:nvSpPr>
        <p:spPr>
          <a:xfrm>
            <a:off x="5502299" y="13413538"/>
            <a:ext cx="71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MORE QUESTIONS, THEN ANSWERS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A279921D-E44A-1FEE-D223-006F3AE30A86}"/>
              </a:ext>
            </a:extLst>
          </p:cNvPr>
          <p:cNvCxnSpPr>
            <a:cxnSpLocks/>
          </p:cNvCxnSpPr>
          <p:nvPr/>
        </p:nvCxnSpPr>
        <p:spPr>
          <a:xfrm>
            <a:off x="5829006" y="12891695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BE9321E2-18A4-4FC6-C3A5-AE1A67E70460}"/>
              </a:ext>
            </a:extLst>
          </p:cNvPr>
          <p:cNvCxnSpPr>
            <a:cxnSpLocks/>
          </p:cNvCxnSpPr>
          <p:nvPr/>
        </p:nvCxnSpPr>
        <p:spPr>
          <a:xfrm flipV="1">
            <a:off x="5862663" y="13903315"/>
            <a:ext cx="270" cy="653349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0" name="Oval 269">
            <a:extLst>
              <a:ext uri="{FF2B5EF4-FFF2-40B4-BE49-F238E27FC236}">
                <a16:creationId xmlns:a16="http://schemas.microsoft.com/office/drawing/2014/main" id="{0C6764D1-DCA4-6784-DCB0-E10BD1706E68}"/>
              </a:ext>
            </a:extLst>
          </p:cNvPr>
          <p:cNvSpPr/>
          <p:nvPr/>
        </p:nvSpPr>
        <p:spPr>
          <a:xfrm>
            <a:off x="7129849" y="13312163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" name="Oval 270">
            <a:extLst>
              <a:ext uri="{FF2B5EF4-FFF2-40B4-BE49-F238E27FC236}">
                <a16:creationId xmlns:a16="http://schemas.microsoft.com/office/drawing/2014/main" id="{54EB4C19-B3C1-0FFE-FF97-923064E9FCAC}"/>
              </a:ext>
            </a:extLst>
          </p:cNvPr>
          <p:cNvSpPr/>
          <p:nvPr/>
        </p:nvSpPr>
        <p:spPr>
          <a:xfrm>
            <a:off x="7192153" y="1337520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" name="TextBox 271">
            <a:extLst>
              <a:ext uri="{FF2B5EF4-FFF2-40B4-BE49-F238E27FC236}">
                <a16:creationId xmlns:a16="http://schemas.microsoft.com/office/drawing/2014/main" id="{A58AA615-383D-5640-D5AD-BDBB98006041}"/>
              </a:ext>
            </a:extLst>
          </p:cNvPr>
          <p:cNvSpPr txBox="1"/>
          <p:nvPr/>
        </p:nvSpPr>
        <p:spPr>
          <a:xfrm>
            <a:off x="7091183" y="13514476"/>
            <a:ext cx="7170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PHILOSOPHY OF RELIGION</a:t>
            </a:r>
          </a:p>
        </p:txBody>
      </p: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751CD2E3-4769-C640-E260-D12A5C1F5429}"/>
              </a:ext>
            </a:extLst>
          </p:cNvPr>
          <p:cNvCxnSpPr>
            <a:cxnSpLocks/>
          </p:cNvCxnSpPr>
          <p:nvPr/>
        </p:nvCxnSpPr>
        <p:spPr>
          <a:xfrm>
            <a:off x="7453268" y="12912081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1811E7DE-94C8-E991-56A9-C2D7FF0EC902}"/>
              </a:ext>
            </a:extLst>
          </p:cNvPr>
          <p:cNvCxnSpPr>
            <a:cxnSpLocks/>
          </p:cNvCxnSpPr>
          <p:nvPr/>
        </p:nvCxnSpPr>
        <p:spPr>
          <a:xfrm flipH="1" flipV="1">
            <a:off x="7466732" y="13899389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5" name="Oval 274">
            <a:extLst>
              <a:ext uri="{FF2B5EF4-FFF2-40B4-BE49-F238E27FC236}">
                <a16:creationId xmlns:a16="http://schemas.microsoft.com/office/drawing/2014/main" id="{93E70F52-9829-0868-BD36-07F81E2D32C8}"/>
              </a:ext>
            </a:extLst>
          </p:cNvPr>
          <p:cNvSpPr/>
          <p:nvPr/>
        </p:nvSpPr>
        <p:spPr>
          <a:xfrm>
            <a:off x="8264292" y="12270087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" name="Oval 275">
            <a:extLst>
              <a:ext uri="{FF2B5EF4-FFF2-40B4-BE49-F238E27FC236}">
                <a16:creationId xmlns:a16="http://schemas.microsoft.com/office/drawing/2014/main" id="{C9A3051F-6FB1-2C8A-36F1-4026AF365127}"/>
              </a:ext>
            </a:extLst>
          </p:cNvPr>
          <p:cNvSpPr/>
          <p:nvPr/>
        </p:nvSpPr>
        <p:spPr>
          <a:xfrm>
            <a:off x="8321210" y="1234029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7" name="TextBox 276">
            <a:extLst>
              <a:ext uri="{FF2B5EF4-FFF2-40B4-BE49-F238E27FC236}">
                <a16:creationId xmlns:a16="http://schemas.microsoft.com/office/drawing/2014/main" id="{479DCE46-DBF1-F1AB-6BF6-50458A4990E7}"/>
              </a:ext>
            </a:extLst>
          </p:cNvPr>
          <p:cNvSpPr txBox="1"/>
          <p:nvPr/>
        </p:nvSpPr>
        <p:spPr>
          <a:xfrm>
            <a:off x="8245783" y="12452855"/>
            <a:ext cx="7170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DEATH: IS IT THE END?</a:t>
            </a:r>
          </a:p>
        </p:txBody>
      </p: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B0FE2C3-9177-55DE-2544-0D88800E545B}"/>
              </a:ext>
            </a:extLst>
          </p:cNvPr>
          <p:cNvCxnSpPr>
            <a:cxnSpLocks/>
          </p:cNvCxnSpPr>
          <p:nvPr/>
        </p:nvCxnSpPr>
        <p:spPr>
          <a:xfrm flipV="1">
            <a:off x="7858704" y="12626982"/>
            <a:ext cx="529463" cy="627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AC55A5DC-C4DD-9B89-5226-A8BE7B212984}"/>
              </a:ext>
            </a:extLst>
          </p:cNvPr>
          <p:cNvCxnSpPr>
            <a:cxnSpLocks/>
          </p:cNvCxnSpPr>
          <p:nvPr/>
        </p:nvCxnSpPr>
        <p:spPr>
          <a:xfrm flipH="1">
            <a:off x="8792060" y="12630121"/>
            <a:ext cx="390408" cy="419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0" name="Oval 279">
            <a:extLst>
              <a:ext uri="{FF2B5EF4-FFF2-40B4-BE49-F238E27FC236}">
                <a16:creationId xmlns:a16="http://schemas.microsoft.com/office/drawing/2014/main" id="{E37FAC12-DAF5-ECDC-A766-46D8C900BEE6}"/>
              </a:ext>
            </a:extLst>
          </p:cNvPr>
          <p:cNvSpPr/>
          <p:nvPr/>
        </p:nvSpPr>
        <p:spPr>
          <a:xfrm>
            <a:off x="7074419" y="11115104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1" name="Oval 280">
            <a:extLst>
              <a:ext uri="{FF2B5EF4-FFF2-40B4-BE49-F238E27FC236}">
                <a16:creationId xmlns:a16="http://schemas.microsoft.com/office/drawing/2014/main" id="{4C989003-17D5-01E2-5E1C-2A1B39EA82D9}"/>
              </a:ext>
            </a:extLst>
          </p:cNvPr>
          <p:cNvSpPr/>
          <p:nvPr/>
        </p:nvSpPr>
        <p:spPr>
          <a:xfrm>
            <a:off x="7126420" y="1118623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/>
          </a:p>
        </p:txBody>
      </p:sp>
      <p:cxnSp>
        <p:nvCxnSpPr>
          <p:cNvPr id="283" name="Straight Connector 282">
            <a:extLst>
              <a:ext uri="{FF2B5EF4-FFF2-40B4-BE49-F238E27FC236}">
                <a16:creationId xmlns:a16="http://schemas.microsoft.com/office/drawing/2014/main" id="{A6988DD7-F283-9001-796F-12B87BA8FC10}"/>
              </a:ext>
            </a:extLst>
          </p:cNvPr>
          <p:cNvCxnSpPr>
            <a:cxnSpLocks/>
          </p:cNvCxnSpPr>
          <p:nvPr/>
        </p:nvCxnSpPr>
        <p:spPr>
          <a:xfrm>
            <a:off x="7395910" y="10705767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2252E0B6-09BE-0B85-9E5E-035C3DC3423F}"/>
              </a:ext>
            </a:extLst>
          </p:cNvPr>
          <p:cNvCxnSpPr>
            <a:cxnSpLocks/>
          </p:cNvCxnSpPr>
          <p:nvPr/>
        </p:nvCxnSpPr>
        <p:spPr>
          <a:xfrm flipH="1" flipV="1">
            <a:off x="7389841" y="11687585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7" name="Oval 286">
            <a:extLst>
              <a:ext uri="{FF2B5EF4-FFF2-40B4-BE49-F238E27FC236}">
                <a16:creationId xmlns:a16="http://schemas.microsoft.com/office/drawing/2014/main" id="{8866817E-C9C2-F584-E626-A405DF0678B1}"/>
              </a:ext>
            </a:extLst>
          </p:cNvPr>
          <p:cNvSpPr/>
          <p:nvPr/>
        </p:nvSpPr>
        <p:spPr>
          <a:xfrm>
            <a:off x="5196827" y="11106291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9" name="Oval 288">
            <a:extLst>
              <a:ext uri="{FF2B5EF4-FFF2-40B4-BE49-F238E27FC236}">
                <a16:creationId xmlns:a16="http://schemas.microsoft.com/office/drawing/2014/main" id="{6B7DAB8C-7424-14E7-1217-92BFBFE0D7CC}"/>
              </a:ext>
            </a:extLst>
          </p:cNvPr>
          <p:cNvSpPr/>
          <p:nvPr/>
        </p:nvSpPr>
        <p:spPr>
          <a:xfrm>
            <a:off x="5256176" y="1117719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3A639236-021A-D1D8-84FF-67F9984357D6}"/>
              </a:ext>
            </a:extLst>
          </p:cNvPr>
          <p:cNvSpPr txBox="1"/>
          <p:nvPr/>
        </p:nvSpPr>
        <p:spPr>
          <a:xfrm>
            <a:off x="5143022" y="11217641"/>
            <a:ext cx="76504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700" b="1" dirty="0"/>
          </a:p>
        </p:txBody>
      </p: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A64F8689-F290-BF7E-2BFC-742A8CA4C8EF}"/>
              </a:ext>
            </a:extLst>
          </p:cNvPr>
          <p:cNvCxnSpPr>
            <a:cxnSpLocks/>
          </p:cNvCxnSpPr>
          <p:nvPr/>
        </p:nvCxnSpPr>
        <p:spPr>
          <a:xfrm>
            <a:off x="5521839" y="10696859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B4D3339C-00CF-5090-8A73-789E4B8BA739}"/>
              </a:ext>
            </a:extLst>
          </p:cNvPr>
          <p:cNvCxnSpPr>
            <a:cxnSpLocks/>
          </p:cNvCxnSpPr>
          <p:nvPr/>
        </p:nvCxnSpPr>
        <p:spPr>
          <a:xfrm flipH="1" flipV="1">
            <a:off x="5544233" y="11719041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97" name="Oval 296">
            <a:extLst>
              <a:ext uri="{FF2B5EF4-FFF2-40B4-BE49-F238E27FC236}">
                <a16:creationId xmlns:a16="http://schemas.microsoft.com/office/drawing/2014/main" id="{14402C26-66AD-259E-F6E9-A2F43B6C300E}"/>
              </a:ext>
            </a:extLst>
          </p:cNvPr>
          <p:cNvSpPr/>
          <p:nvPr/>
        </p:nvSpPr>
        <p:spPr>
          <a:xfrm>
            <a:off x="3243647" y="11095916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FDDAC5EE-71D4-218B-698B-6B98AFCBF22E}"/>
              </a:ext>
            </a:extLst>
          </p:cNvPr>
          <p:cNvSpPr/>
          <p:nvPr/>
        </p:nvSpPr>
        <p:spPr>
          <a:xfrm>
            <a:off x="3309280" y="1115216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5" name="Straight Connector 304">
            <a:extLst>
              <a:ext uri="{FF2B5EF4-FFF2-40B4-BE49-F238E27FC236}">
                <a16:creationId xmlns:a16="http://schemas.microsoft.com/office/drawing/2014/main" id="{9B5F0E7B-19A8-1D74-2276-6413B189A5D2}"/>
              </a:ext>
            </a:extLst>
          </p:cNvPr>
          <p:cNvCxnSpPr>
            <a:cxnSpLocks/>
          </p:cNvCxnSpPr>
          <p:nvPr/>
        </p:nvCxnSpPr>
        <p:spPr>
          <a:xfrm>
            <a:off x="3572848" y="10696859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E0D661E8-D2CF-D33C-01EB-65704EB3AE02}"/>
              </a:ext>
            </a:extLst>
          </p:cNvPr>
          <p:cNvCxnSpPr>
            <a:cxnSpLocks/>
          </p:cNvCxnSpPr>
          <p:nvPr/>
        </p:nvCxnSpPr>
        <p:spPr>
          <a:xfrm flipH="1" flipV="1">
            <a:off x="3565671" y="11661605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2" name="TextBox 281">
            <a:extLst>
              <a:ext uri="{FF2B5EF4-FFF2-40B4-BE49-F238E27FC236}">
                <a16:creationId xmlns:a16="http://schemas.microsoft.com/office/drawing/2014/main" id="{A94A7846-CB0F-D16E-0F35-7DABB3CAB552}"/>
              </a:ext>
            </a:extLst>
          </p:cNvPr>
          <p:cNvSpPr txBox="1"/>
          <p:nvPr/>
        </p:nvSpPr>
        <p:spPr>
          <a:xfrm>
            <a:off x="5133838" y="11204982"/>
            <a:ext cx="76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WORLD BELEIFS INFLUENCING ACTIONS</a:t>
            </a:r>
          </a:p>
        </p:txBody>
      </p:sp>
      <p:sp>
        <p:nvSpPr>
          <p:cNvPr id="309" name="Oval 308">
            <a:extLst>
              <a:ext uri="{FF2B5EF4-FFF2-40B4-BE49-F238E27FC236}">
                <a16:creationId xmlns:a16="http://schemas.microsoft.com/office/drawing/2014/main" id="{FDC5226C-9FC0-C4A7-70ED-58CB9AF542C6}"/>
              </a:ext>
            </a:extLst>
          </p:cNvPr>
          <p:cNvSpPr/>
          <p:nvPr/>
        </p:nvSpPr>
        <p:spPr>
          <a:xfrm>
            <a:off x="961040" y="9780489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0" name="Oval 309">
            <a:extLst>
              <a:ext uri="{FF2B5EF4-FFF2-40B4-BE49-F238E27FC236}">
                <a16:creationId xmlns:a16="http://schemas.microsoft.com/office/drawing/2014/main" id="{EFEF6E51-7428-CC44-4EF4-5BABA726C142}"/>
              </a:ext>
            </a:extLst>
          </p:cNvPr>
          <p:cNvSpPr/>
          <p:nvPr/>
        </p:nvSpPr>
        <p:spPr>
          <a:xfrm>
            <a:off x="1027518" y="983671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1E19F17A-2FBA-ABD0-06B1-501D58F0CEE5}"/>
              </a:ext>
            </a:extLst>
          </p:cNvPr>
          <p:cNvSpPr txBox="1"/>
          <p:nvPr/>
        </p:nvSpPr>
        <p:spPr>
          <a:xfrm>
            <a:off x="881313" y="9960058"/>
            <a:ext cx="818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RELIGIOUS LEADERS</a:t>
            </a:r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D2659918-4DD3-760B-4576-68BD968F69E9}"/>
              </a:ext>
            </a:extLst>
          </p:cNvPr>
          <p:cNvCxnSpPr>
            <a:cxnSpLocks/>
          </p:cNvCxnSpPr>
          <p:nvPr/>
        </p:nvCxnSpPr>
        <p:spPr>
          <a:xfrm flipV="1">
            <a:off x="536235" y="10145135"/>
            <a:ext cx="529463" cy="627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7E4EB353-9BD7-B7CB-625A-5C56352BEB25}"/>
              </a:ext>
            </a:extLst>
          </p:cNvPr>
          <p:cNvCxnSpPr>
            <a:cxnSpLocks/>
          </p:cNvCxnSpPr>
          <p:nvPr/>
        </p:nvCxnSpPr>
        <p:spPr>
          <a:xfrm flipH="1">
            <a:off x="1487484" y="10139012"/>
            <a:ext cx="390408" cy="419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15" name="Oval 314">
            <a:extLst>
              <a:ext uri="{FF2B5EF4-FFF2-40B4-BE49-F238E27FC236}">
                <a16:creationId xmlns:a16="http://schemas.microsoft.com/office/drawing/2014/main" id="{B498BF84-624B-51C1-7495-24F2D291B342}"/>
              </a:ext>
            </a:extLst>
          </p:cNvPr>
          <p:cNvSpPr/>
          <p:nvPr/>
        </p:nvSpPr>
        <p:spPr>
          <a:xfrm>
            <a:off x="2952168" y="8948548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9" name="Oval 318">
            <a:extLst>
              <a:ext uri="{FF2B5EF4-FFF2-40B4-BE49-F238E27FC236}">
                <a16:creationId xmlns:a16="http://schemas.microsoft.com/office/drawing/2014/main" id="{3DA6C98C-0A44-8C0D-0DD1-B2EBA88AD146}"/>
              </a:ext>
            </a:extLst>
          </p:cNvPr>
          <p:cNvSpPr/>
          <p:nvPr/>
        </p:nvSpPr>
        <p:spPr>
          <a:xfrm>
            <a:off x="3014147" y="901613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7FB30010-6EF3-0901-BD26-1FC3FE56FFEF}"/>
              </a:ext>
            </a:extLst>
          </p:cNvPr>
          <p:cNvCxnSpPr>
            <a:cxnSpLocks/>
          </p:cNvCxnSpPr>
          <p:nvPr/>
        </p:nvCxnSpPr>
        <p:spPr>
          <a:xfrm>
            <a:off x="3276191" y="8569270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5AD2E225-91DB-0D10-07E5-6F6C5354A8F1}"/>
              </a:ext>
            </a:extLst>
          </p:cNvPr>
          <p:cNvCxnSpPr>
            <a:cxnSpLocks/>
          </p:cNvCxnSpPr>
          <p:nvPr/>
        </p:nvCxnSpPr>
        <p:spPr>
          <a:xfrm flipH="1" flipV="1">
            <a:off x="3282095" y="9512785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25" name="Oval 324">
            <a:extLst>
              <a:ext uri="{FF2B5EF4-FFF2-40B4-BE49-F238E27FC236}">
                <a16:creationId xmlns:a16="http://schemas.microsoft.com/office/drawing/2014/main" id="{E82F0534-A92E-B847-2B08-0377BBB34798}"/>
              </a:ext>
            </a:extLst>
          </p:cNvPr>
          <p:cNvSpPr/>
          <p:nvPr/>
        </p:nvSpPr>
        <p:spPr>
          <a:xfrm>
            <a:off x="4821437" y="8955704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6" name="Oval 325">
            <a:extLst>
              <a:ext uri="{FF2B5EF4-FFF2-40B4-BE49-F238E27FC236}">
                <a16:creationId xmlns:a16="http://schemas.microsoft.com/office/drawing/2014/main" id="{654B43FF-C46B-1B84-A148-8F8A1E5A2CB7}"/>
              </a:ext>
            </a:extLst>
          </p:cNvPr>
          <p:cNvSpPr/>
          <p:nvPr/>
        </p:nvSpPr>
        <p:spPr>
          <a:xfrm>
            <a:off x="4880967" y="901627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EB095A83-CD44-6F67-8397-2E3DAB5C0032}"/>
              </a:ext>
            </a:extLst>
          </p:cNvPr>
          <p:cNvCxnSpPr>
            <a:cxnSpLocks/>
          </p:cNvCxnSpPr>
          <p:nvPr/>
        </p:nvCxnSpPr>
        <p:spPr>
          <a:xfrm>
            <a:off x="5139528" y="8537522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8" name="Straight Connector 327">
            <a:extLst>
              <a:ext uri="{FF2B5EF4-FFF2-40B4-BE49-F238E27FC236}">
                <a16:creationId xmlns:a16="http://schemas.microsoft.com/office/drawing/2014/main" id="{B2AB99D9-814F-95B3-78B8-0E97227E2B21}"/>
              </a:ext>
            </a:extLst>
          </p:cNvPr>
          <p:cNvCxnSpPr>
            <a:cxnSpLocks/>
          </p:cNvCxnSpPr>
          <p:nvPr/>
        </p:nvCxnSpPr>
        <p:spPr>
          <a:xfrm flipH="1" flipV="1">
            <a:off x="5148760" y="9539545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0" name="TextBox 329">
            <a:extLst>
              <a:ext uri="{FF2B5EF4-FFF2-40B4-BE49-F238E27FC236}">
                <a16:creationId xmlns:a16="http://schemas.microsoft.com/office/drawing/2014/main" id="{D0261784-6E1F-76BC-C992-24618527BE1F}"/>
              </a:ext>
            </a:extLst>
          </p:cNvPr>
          <p:cNvSpPr txBox="1"/>
          <p:nvPr/>
        </p:nvSpPr>
        <p:spPr>
          <a:xfrm>
            <a:off x="2944121" y="9097539"/>
            <a:ext cx="69271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ROLE OF WOMEN IN RELIGION</a:t>
            </a:r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674DB521-A2FA-C182-11B4-577CAB1003E1}"/>
              </a:ext>
            </a:extLst>
          </p:cNvPr>
          <p:cNvSpPr/>
          <p:nvPr/>
        </p:nvSpPr>
        <p:spPr>
          <a:xfrm>
            <a:off x="6887985" y="8944672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3" name="Oval 332">
            <a:extLst>
              <a:ext uri="{FF2B5EF4-FFF2-40B4-BE49-F238E27FC236}">
                <a16:creationId xmlns:a16="http://schemas.microsoft.com/office/drawing/2014/main" id="{DA392653-D130-C618-EF54-F0C823B6D648}"/>
              </a:ext>
            </a:extLst>
          </p:cNvPr>
          <p:cNvSpPr/>
          <p:nvPr/>
        </p:nvSpPr>
        <p:spPr>
          <a:xfrm>
            <a:off x="6945752" y="900232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4" name="TextBox 333">
            <a:extLst>
              <a:ext uri="{FF2B5EF4-FFF2-40B4-BE49-F238E27FC236}">
                <a16:creationId xmlns:a16="http://schemas.microsoft.com/office/drawing/2014/main" id="{45946A27-7785-1D9F-F0E2-8C8178D6E147}"/>
              </a:ext>
            </a:extLst>
          </p:cNvPr>
          <p:cNvSpPr txBox="1"/>
          <p:nvPr/>
        </p:nvSpPr>
        <p:spPr>
          <a:xfrm>
            <a:off x="4804763" y="9041339"/>
            <a:ext cx="71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HUMAN RIGHTS AND SOCIAL JUSTICE</a:t>
            </a:r>
          </a:p>
        </p:txBody>
      </p: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76ED563A-F521-630D-BE44-D02338BFD809}"/>
              </a:ext>
            </a:extLst>
          </p:cNvPr>
          <p:cNvCxnSpPr>
            <a:cxnSpLocks/>
          </p:cNvCxnSpPr>
          <p:nvPr/>
        </p:nvCxnSpPr>
        <p:spPr>
          <a:xfrm>
            <a:off x="7222668" y="8537522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33343929-F0CA-823C-A6D1-BB254B043533}"/>
              </a:ext>
            </a:extLst>
          </p:cNvPr>
          <p:cNvCxnSpPr>
            <a:cxnSpLocks/>
          </p:cNvCxnSpPr>
          <p:nvPr/>
        </p:nvCxnSpPr>
        <p:spPr>
          <a:xfrm flipH="1" flipV="1">
            <a:off x="7224248" y="9541459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42" name="Oval 341">
            <a:extLst>
              <a:ext uri="{FF2B5EF4-FFF2-40B4-BE49-F238E27FC236}">
                <a16:creationId xmlns:a16="http://schemas.microsoft.com/office/drawing/2014/main" id="{0D457707-B02C-71DA-8724-3D188F01BDA1}"/>
              </a:ext>
            </a:extLst>
          </p:cNvPr>
          <p:cNvSpPr/>
          <p:nvPr/>
        </p:nvSpPr>
        <p:spPr>
          <a:xfrm>
            <a:off x="8239529" y="7805315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3" name="Oval 342">
            <a:extLst>
              <a:ext uri="{FF2B5EF4-FFF2-40B4-BE49-F238E27FC236}">
                <a16:creationId xmlns:a16="http://schemas.microsoft.com/office/drawing/2014/main" id="{3CE94CC9-39B4-F766-00B2-A04B276A9925}"/>
              </a:ext>
            </a:extLst>
          </p:cNvPr>
          <p:cNvSpPr/>
          <p:nvPr/>
        </p:nvSpPr>
        <p:spPr>
          <a:xfrm>
            <a:off x="8264291" y="7861622"/>
            <a:ext cx="607569" cy="5847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  <a:endParaRPr lang="en-US" dirty="0"/>
          </a:p>
        </p:txBody>
      </p: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6828561E-F063-3440-6F45-A46F2E31FE31}"/>
              </a:ext>
            </a:extLst>
          </p:cNvPr>
          <p:cNvCxnSpPr>
            <a:cxnSpLocks/>
          </p:cNvCxnSpPr>
          <p:nvPr/>
        </p:nvCxnSpPr>
        <p:spPr>
          <a:xfrm flipV="1">
            <a:off x="7754667" y="8067044"/>
            <a:ext cx="529463" cy="627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6" name="Straight Connector 345">
            <a:extLst>
              <a:ext uri="{FF2B5EF4-FFF2-40B4-BE49-F238E27FC236}">
                <a16:creationId xmlns:a16="http://schemas.microsoft.com/office/drawing/2014/main" id="{51048F86-C93A-7D80-06EA-A20D6D3879E4}"/>
              </a:ext>
            </a:extLst>
          </p:cNvPr>
          <p:cNvCxnSpPr>
            <a:cxnSpLocks/>
          </p:cNvCxnSpPr>
          <p:nvPr/>
        </p:nvCxnSpPr>
        <p:spPr>
          <a:xfrm flipH="1">
            <a:off x="8863098" y="8035103"/>
            <a:ext cx="390408" cy="419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47" name="Oval 346">
            <a:extLst>
              <a:ext uri="{FF2B5EF4-FFF2-40B4-BE49-F238E27FC236}">
                <a16:creationId xmlns:a16="http://schemas.microsoft.com/office/drawing/2014/main" id="{8FFC08B7-01FD-1C5C-37C2-878480BC11AB}"/>
              </a:ext>
            </a:extLst>
          </p:cNvPr>
          <p:cNvSpPr/>
          <p:nvPr/>
        </p:nvSpPr>
        <p:spPr>
          <a:xfrm>
            <a:off x="6382212" y="6775786"/>
            <a:ext cx="86220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9" name="Oval 348">
            <a:extLst>
              <a:ext uri="{FF2B5EF4-FFF2-40B4-BE49-F238E27FC236}">
                <a16:creationId xmlns:a16="http://schemas.microsoft.com/office/drawing/2014/main" id="{EFAED7D4-EAF0-7E52-B7D3-005A76AB0602}"/>
              </a:ext>
            </a:extLst>
          </p:cNvPr>
          <p:cNvSpPr/>
          <p:nvPr/>
        </p:nvSpPr>
        <p:spPr>
          <a:xfrm>
            <a:off x="6487162" y="6825542"/>
            <a:ext cx="644555" cy="5966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1" name="TextBox 350">
            <a:extLst>
              <a:ext uri="{FF2B5EF4-FFF2-40B4-BE49-F238E27FC236}">
                <a16:creationId xmlns:a16="http://schemas.microsoft.com/office/drawing/2014/main" id="{29C483F7-FF30-FCD5-1C35-252EB0F1513A}"/>
              </a:ext>
            </a:extLst>
          </p:cNvPr>
          <p:cNvSpPr txBox="1"/>
          <p:nvPr/>
        </p:nvSpPr>
        <p:spPr>
          <a:xfrm>
            <a:off x="6433587" y="6960085"/>
            <a:ext cx="78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THE DEATH PENALTY</a:t>
            </a:r>
          </a:p>
        </p:txBody>
      </p: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E8B160AA-5429-8D9C-FD16-754E918127A7}"/>
              </a:ext>
            </a:extLst>
          </p:cNvPr>
          <p:cNvCxnSpPr>
            <a:cxnSpLocks/>
          </p:cNvCxnSpPr>
          <p:nvPr/>
        </p:nvCxnSpPr>
        <p:spPr>
          <a:xfrm>
            <a:off x="6821783" y="6402018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6AA0BC75-6810-05D7-864B-D2A4EBDD2794}"/>
              </a:ext>
            </a:extLst>
          </p:cNvPr>
          <p:cNvCxnSpPr>
            <a:cxnSpLocks/>
          </p:cNvCxnSpPr>
          <p:nvPr/>
        </p:nvCxnSpPr>
        <p:spPr>
          <a:xfrm flipH="1" flipV="1">
            <a:off x="6807757" y="7352352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58" name="Oval 357">
            <a:extLst>
              <a:ext uri="{FF2B5EF4-FFF2-40B4-BE49-F238E27FC236}">
                <a16:creationId xmlns:a16="http://schemas.microsoft.com/office/drawing/2014/main" id="{A106D967-45EC-C039-CCE7-4362D6931F24}"/>
              </a:ext>
            </a:extLst>
          </p:cNvPr>
          <p:cNvSpPr/>
          <p:nvPr/>
        </p:nvSpPr>
        <p:spPr>
          <a:xfrm>
            <a:off x="2727398" y="6773121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9" name="Oval 358">
            <a:extLst>
              <a:ext uri="{FF2B5EF4-FFF2-40B4-BE49-F238E27FC236}">
                <a16:creationId xmlns:a16="http://schemas.microsoft.com/office/drawing/2014/main" id="{F8E5D839-7F93-5D9A-E643-A7DF25AE38C9}"/>
              </a:ext>
            </a:extLst>
          </p:cNvPr>
          <p:cNvSpPr/>
          <p:nvPr/>
        </p:nvSpPr>
        <p:spPr>
          <a:xfrm>
            <a:off x="2788344" y="6827177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9A1649F5-0F67-AAD7-E5FD-F623E64EEB23}"/>
              </a:ext>
            </a:extLst>
          </p:cNvPr>
          <p:cNvSpPr txBox="1"/>
          <p:nvPr/>
        </p:nvSpPr>
        <p:spPr>
          <a:xfrm>
            <a:off x="2692304" y="6939533"/>
            <a:ext cx="7468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START OF GCSES</a:t>
            </a:r>
          </a:p>
        </p:txBody>
      </p: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67281FF6-7F5D-2530-9477-FC65AF688DBF}"/>
              </a:ext>
            </a:extLst>
          </p:cNvPr>
          <p:cNvCxnSpPr>
            <a:cxnSpLocks/>
          </p:cNvCxnSpPr>
          <p:nvPr/>
        </p:nvCxnSpPr>
        <p:spPr>
          <a:xfrm>
            <a:off x="3059398" y="6353500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64" name="Straight Connector 363">
            <a:extLst>
              <a:ext uri="{FF2B5EF4-FFF2-40B4-BE49-F238E27FC236}">
                <a16:creationId xmlns:a16="http://schemas.microsoft.com/office/drawing/2014/main" id="{C15217AB-C4AC-1D8E-3752-9FD8FAB5D6AE}"/>
              </a:ext>
            </a:extLst>
          </p:cNvPr>
          <p:cNvCxnSpPr>
            <a:cxnSpLocks/>
          </p:cNvCxnSpPr>
          <p:nvPr/>
        </p:nvCxnSpPr>
        <p:spPr>
          <a:xfrm flipH="1" flipV="1">
            <a:off x="3035334" y="7392548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65" name="Oval 364">
            <a:extLst>
              <a:ext uri="{FF2B5EF4-FFF2-40B4-BE49-F238E27FC236}">
                <a16:creationId xmlns:a16="http://schemas.microsoft.com/office/drawing/2014/main" id="{7F87467E-9AB8-CE07-4B7D-D44E34F231A3}"/>
              </a:ext>
            </a:extLst>
          </p:cNvPr>
          <p:cNvSpPr/>
          <p:nvPr/>
        </p:nvSpPr>
        <p:spPr>
          <a:xfrm>
            <a:off x="1025738" y="5713069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6" name="Oval 365">
            <a:extLst>
              <a:ext uri="{FF2B5EF4-FFF2-40B4-BE49-F238E27FC236}">
                <a16:creationId xmlns:a16="http://schemas.microsoft.com/office/drawing/2014/main" id="{44AE8AA9-CB82-87C2-34F0-9F6C454B9D3C}"/>
              </a:ext>
            </a:extLst>
          </p:cNvPr>
          <p:cNvSpPr/>
          <p:nvPr/>
        </p:nvSpPr>
        <p:spPr>
          <a:xfrm>
            <a:off x="1087710" y="577433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E88215ED-F8D5-9D2D-4D6F-4DB130D87F5A}"/>
              </a:ext>
            </a:extLst>
          </p:cNvPr>
          <p:cNvSpPr txBox="1"/>
          <p:nvPr/>
        </p:nvSpPr>
        <p:spPr>
          <a:xfrm>
            <a:off x="1015235" y="5888974"/>
            <a:ext cx="692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PEACE AND CONFLICT</a:t>
            </a:r>
          </a:p>
        </p:txBody>
      </p: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F36CE84F-0054-6553-CB81-C5DBE709FFE3}"/>
              </a:ext>
            </a:extLst>
          </p:cNvPr>
          <p:cNvCxnSpPr>
            <a:cxnSpLocks/>
          </p:cNvCxnSpPr>
          <p:nvPr/>
        </p:nvCxnSpPr>
        <p:spPr>
          <a:xfrm flipH="1">
            <a:off x="1587754" y="6097247"/>
            <a:ext cx="390408" cy="419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7758E986-36BC-CEA1-CE01-B2C0330E57FD}"/>
              </a:ext>
            </a:extLst>
          </p:cNvPr>
          <p:cNvCxnSpPr>
            <a:cxnSpLocks/>
          </p:cNvCxnSpPr>
          <p:nvPr/>
        </p:nvCxnSpPr>
        <p:spPr>
          <a:xfrm flipV="1">
            <a:off x="604923" y="6098891"/>
            <a:ext cx="529463" cy="627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73" name="Oval 372">
            <a:extLst>
              <a:ext uri="{FF2B5EF4-FFF2-40B4-BE49-F238E27FC236}">
                <a16:creationId xmlns:a16="http://schemas.microsoft.com/office/drawing/2014/main" id="{7B47CCE9-881E-0ABB-9EA1-F7FBA32D4A56}"/>
              </a:ext>
            </a:extLst>
          </p:cNvPr>
          <p:cNvSpPr/>
          <p:nvPr/>
        </p:nvSpPr>
        <p:spPr>
          <a:xfrm>
            <a:off x="2746838" y="4621781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4" name="Oval 373">
            <a:extLst>
              <a:ext uri="{FF2B5EF4-FFF2-40B4-BE49-F238E27FC236}">
                <a16:creationId xmlns:a16="http://schemas.microsoft.com/office/drawing/2014/main" id="{344655D9-9FBD-7AAD-5F69-BBB4B4163AD3}"/>
              </a:ext>
            </a:extLst>
          </p:cNvPr>
          <p:cNvSpPr/>
          <p:nvPr/>
        </p:nvSpPr>
        <p:spPr>
          <a:xfrm>
            <a:off x="2815328" y="4685339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D8B16EE0-EE1A-7AD5-90B8-D971AEAFECAB}"/>
              </a:ext>
            </a:extLst>
          </p:cNvPr>
          <p:cNvSpPr txBox="1"/>
          <p:nvPr/>
        </p:nvSpPr>
        <p:spPr>
          <a:xfrm>
            <a:off x="2754753" y="4771990"/>
            <a:ext cx="6721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CHRISTIAN BELIEFS</a:t>
            </a:r>
          </a:p>
        </p:txBody>
      </p:sp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id="{7BDDBC81-2598-57F1-539F-32E109FFF9A1}"/>
              </a:ext>
            </a:extLst>
          </p:cNvPr>
          <p:cNvCxnSpPr>
            <a:cxnSpLocks/>
          </p:cNvCxnSpPr>
          <p:nvPr/>
        </p:nvCxnSpPr>
        <p:spPr>
          <a:xfrm>
            <a:off x="3079865" y="4216580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9" name="Straight Connector 378">
            <a:extLst>
              <a:ext uri="{FF2B5EF4-FFF2-40B4-BE49-F238E27FC236}">
                <a16:creationId xmlns:a16="http://schemas.microsoft.com/office/drawing/2014/main" id="{6DEA672F-E3C8-618F-B0B1-9E4179AD6399}"/>
              </a:ext>
            </a:extLst>
          </p:cNvPr>
          <p:cNvCxnSpPr>
            <a:cxnSpLocks/>
          </p:cNvCxnSpPr>
          <p:nvPr/>
        </p:nvCxnSpPr>
        <p:spPr>
          <a:xfrm flipH="1" flipV="1">
            <a:off x="3063953" y="5147483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81" name="Oval 380">
            <a:extLst>
              <a:ext uri="{FF2B5EF4-FFF2-40B4-BE49-F238E27FC236}">
                <a16:creationId xmlns:a16="http://schemas.microsoft.com/office/drawing/2014/main" id="{AE25ABD0-3CB1-89CA-E0B6-CE27DD46EAE8}"/>
              </a:ext>
            </a:extLst>
          </p:cNvPr>
          <p:cNvSpPr/>
          <p:nvPr/>
        </p:nvSpPr>
        <p:spPr>
          <a:xfrm>
            <a:off x="4687301" y="4604342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2" name="Oval 381">
            <a:extLst>
              <a:ext uri="{FF2B5EF4-FFF2-40B4-BE49-F238E27FC236}">
                <a16:creationId xmlns:a16="http://schemas.microsoft.com/office/drawing/2014/main" id="{03AE0BA6-0B91-42F6-9FBC-0212DE2D7A04}"/>
              </a:ext>
            </a:extLst>
          </p:cNvPr>
          <p:cNvSpPr/>
          <p:nvPr/>
        </p:nvSpPr>
        <p:spPr>
          <a:xfrm>
            <a:off x="4747745" y="467071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056DA287-CFF1-A224-DB6B-2016791BE9E6}"/>
              </a:ext>
            </a:extLst>
          </p:cNvPr>
          <p:cNvCxnSpPr>
            <a:cxnSpLocks/>
          </p:cNvCxnSpPr>
          <p:nvPr/>
        </p:nvCxnSpPr>
        <p:spPr>
          <a:xfrm>
            <a:off x="5028089" y="4191884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89" name="Straight Connector 388">
            <a:extLst>
              <a:ext uri="{FF2B5EF4-FFF2-40B4-BE49-F238E27FC236}">
                <a16:creationId xmlns:a16="http://schemas.microsoft.com/office/drawing/2014/main" id="{C2E6874D-902E-1A78-B0B1-CCF26217711C}"/>
              </a:ext>
            </a:extLst>
          </p:cNvPr>
          <p:cNvCxnSpPr>
            <a:cxnSpLocks/>
          </p:cNvCxnSpPr>
          <p:nvPr/>
        </p:nvCxnSpPr>
        <p:spPr>
          <a:xfrm flipH="1" flipV="1">
            <a:off x="5034213" y="5199268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9840487C-5984-75B0-438D-A323A13FC0B0}"/>
              </a:ext>
            </a:extLst>
          </p:cNvPr>
          <p:cNvSpPr txBox="1"/>
          <p:nvPr/>
        </p:nvSpPr>
        <p:spPr>
          <a:xfrm>
            <a:off x="6280350" y="5332210"/>
            <a:ext cx="76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must Muslims do to maintain a pious life?</a:t>
            </a:r>
          </a:p>
        </p:txBody>
      </p:sp>
      <p:sp>
        <p:nvSpPr>
          <p:cNvPr id="396" name="Oval 395">
            <a:extLst>
              <a:ext uri="{FF2B5EF4-FFF2-40B4-BE49-F238E27FC236}">
                <a16:creationId xmlns:a16="http://schemas.microsoft.com/office/drawing/2014/main" id="{55D13C0C-D809-3EC6-9253-6F3606B8FEDF}"/>
              </a:ext>
            </a:extLst>
          </p:cNvPr>
          <p:cNvSpPr/>
          <p:nvPr/>
        </p:nvSpPr>
        <p:spPr>
          <a:xfrm>
            <a:off x="6567898" y="4606753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8" name="Oval 397">
            <a:extLst>
              <a:ext uri="{FF2B5EF4-FFF2-40B4-BE49-F238E27FC236}">
                <a16:creationId xmlns:a16="http://schemas.microsoft.com/office/drawing/2014/main" id="{F1FCA816-737D-4166-02F6-DAA256E3FF16}"/>
              </a:ext>
            </a:extLst>
          </p:cNvPr>
          <p:cNvSpPr/>
          <p:nvPr/>
        </p:nvSpPr>
        <p:spPr>
          <a:xfrm>
            <a:off x="6627231" y="467603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2" name="TextBox 401">
            <a:extLst>
              <a:ext uri="{FF2B5EF4-FFF2-40B4-BE49-F238E27FC236}">
                <a16:creationId xmlns:a16="http://schemas.microsoft.com/office/drawing/2014/main" id="{B0823887-4D07-1FB0-FED4-EBB5D3B896F2}"/>
              </a:ext>
            </a:extLst>
          </p:cNvPr>
          <p:cNvSpPr txBox="1"/>
          <p:nvPr/>
        </p:nvSpPr>
        <p:spPr>
          <a:xfrm>
            <a:off x="4632708" y="4779149"/>
            <a:ext cx="790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ISLAMIC BELIEFS</a:t>
            </a:r>
          </a:p>
        </p:txBody>
      </p:sp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DAD5374B-CB5B-D507-8FB1-B01398C18BB7}"/>
              </a:ext>
            </a:extLst>
          </p:cNvPr>
          <p:cNvCxnSpPr>
            <a:cxnSpLocks/>
          </p:cNvCxnSpPr>
          <p:nvPr/>
        </p:nvCxnSpPr>
        <p:spPr>
          <a:xfrm>
            <a:off x="6887985" y="4227815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00A026EF-36B3-08D2-CBF4-B8B6C170A34C}"/>
              </a:ext>
            </a:extLst>
          </p:cNvPr>
          <p:cNvCxnSpPr>
            <a:cxnSpLocks/>
          </p:cNvCxnSpPr>
          <p:nvPr/>
        </p:nvCxnSpPr>
        <p:spPr>
          <a:xfrm flipH="1" flipV="1">
            <a:off x="6918997" y="5132659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07" name="Oval 406">
            <a:extLst>
              <a:ext uri="{FF2B5EF4-FFF2-40B4-BE49-F238E27FC236}">
                <a16:creationId xmlns:a16="http://schemas.microsoft.com/office/drawing/2014/main" id="{C54C651C-3C74-213E-FBD0-B4DFB6E48FCA}"/>
              </a:ext>
            </a:extLst>
          </p:cNvPr>
          <p:cNvSpPr/>
          <p:nvPr/>
        </p:nvSpPr>
        <p:spPr>
          <a:xfrm>
            <a:off x="8148461" y="3469793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8" name="Oval 407">
            <a:extLst>
              <a:ext uri="{FF2B5EF4-FFF2-40B4-BE49-F238E27FC236}">
                <a16:creationId xmlns:a16="http://schemas.microsoft.com/office/drawing/2014/main" id="{ABDB8B49-84E0-06F2-6FE4-831AE393AE22}"/>
              </a:ext>
            </a:extLst>
          </p:cNvPr>
          <p:cNvSpPr/>
          <p:nvPr/>
        </p:nvSpPr>
        <p:spPr>
          <a:xfrm>
            <a:off x="8207851" y="3540343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3E97D39C-ED17-09FB-37C3-D09235750F34}"/>
              </a:ext>
            </a:extLst>
          </p:cNvPr>
          <p:cNvCxnSpPr>
            <a:cxnSpLocks/>
          </p:cNvCxnSpPr>
          <p:nvPr/>
        </p:nvCxnSpPr>
        <p:spPr>
          <a:xfrm flipH="1">
            <a:off x="8692193" y="3839115"/>
            <a:ext cx="390408" cy="419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60B8EE83-A55D-F345-17FD-DB4029C962A8}"/>
              </a:ext>
            </a:extLst>
          </p:cNvPr>
          <p:cNvCxnSpPr>
            <a:cxnSpLocks/>
          </p:cNvCxnSpPr>
          <p:nvPr/>
        </p:nvCxnSpPr>
        <p:spPr>
          <a:xfrm flipV="1">
            <a:off x="7707673" y="3846294"/>
            <a:ext cx="529463" cy="627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14" name="Oval 413">
            <a:extLst>
              <a:ext uri="{FF2B5EF4-FFF2-40B4-BE49-F238E27FC236}">
                <a16:creationId xmlns:a16="http://schemas.microsoft.com/office/drawing/2014/main" id="{5C488E88-725D-C335-632D-4AD3ED59E3D2}"/>
              </a:ext>
            </a:extLst>
          </p:cNvPr>
          <p:cNvSpPr/>
          <p:nvPr/>
        </p:nvSpPr>
        <p:spPr>
          <a:xfrm>
            <a:off x="4788475" y="2416787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6" name="Oval 415">
            <a:extLst>
              <a:ext uri="{FF2B5EF4-FFF2-40B4-BE49-F238E27FC236}">
                <a16:creationId xmlns:a16="http://schemas.microsoft.com/office/drawing/2014/main" id="{12DAE5D9-4160-4CDF-F9B8-CF3F55F92E82}"/>
              </a:ext>
            </a:extLst>
          </p:cNvPr>
          <p:cNvSpPr/>
          <p:nvPr/>
        </p:nvSpPr>
        <p:spPr>
          <a:xfrm>
            <a:off x="4850447" y="248722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E8AEB16C-111B-C3D4-AEE9-DC7B518F7B33}"/>
              </a:ext>
            </a:extLst>
          </p:cNvPr>
          <p:cNvSpPr txBox="1"/>
          <p:nvPr/>
        </p:nvSpPr>
        <p:spPr>
          <a:xfrm>
            <a:off x="1644162" y="1480381"/>
            <a:ext cx="7769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What have we learnt?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4A083E2D-C45C-824F-48D3-D46447FC21D4}"/>
              </a:ext>
            </a:extLst>
          </p:cNvPr>
          <p:cNvCxnSpPr>
            <a:cxnSpLocks/>
          </p:cNvCxnSpPr>
          <p:nvPr/>
        </p:nvCxnSpPr>
        <p:spPr>
          <a:xfrm>
            <a:off x="5132831" y="1966060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22" name="Straight Connector 421">
            <a:extLst>
              <a:ext uri="{FF2B5EF4-FFF2-40B4-BE49-F238E27FC236}">
                <a16:creationId xmlns:a16="http://schemas.microsoft.com/office/drawing/2014/main" id="{8DE18A98-C8DA-7630-F180-A74C6204A2C6}"/>
              </a:ext>
            </a:extLst>
          </p:cNvPr>
          <p:cNvCxnSpPr>
            <a:cxnSpLocks/>
          </p:cNvCxnSpPr>
          <p:nvPr/>
        </p:nvCxnSpPr>
        <p:spPr>
          <a:xfrm flipH="1" flipV="1">
            <a:off x="5118656" y="2987572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23" name="Oval 422">
            <a:extLst>
              <a:ext uri="{FF2B5EF4-FFF2-40B4-BE49-F238E27FC236}">
                <a16:creationId xmlns:a16="http://schemas.microsoft.com/office/drawing/2014/main" id="{5B5FCFFB-2008-2B50-0184-56945C25648F}"/>
              </a:ext>
            </a:extLst>
          </p:cNvPr>
          <p:cNvSpPr/>
          <p:nvPr/>
        </p:nvSpPr>
        <p:spPr>
          <a:xfrm>
            <a:off x="3071109" y="2418682"/>
            <a:ext cx="666054" cy="70194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7" name="Oval 426">
            <a:extLst>
              <a:ext uri="{FF2B5EF4-FFF2-40B4-BE49-F238E27FC236}">
                <a16:creationId xmlns:a16="http://schemas.microsoft.com/office/drawing/2014/main" id="{2C5C7F20-3C4C-6A71-F22C-A6EFEA347480}"/>
              </a:ext>
            </a:extLst>
          </p:cNvPr>
          <p:cNvSpPr/>
          <p:nvPr/>
        </p:nvSpPr>
        <p:spPr>
          <a:xfrm>
            <a:off x="3133741" y="248399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8575790D-3BB6-E31E-A0E2-F5643A742466}"/>
              </a:ext>
            </a:extLst>
          </p:cNvPr>
          <p:cNvCxnSpPr>
            <a:cxnSpLocks/>
          </p:cNvCxnSpPr>
          <p:nvPr/>
        </p:nvCxnSpPr>
        <p:spPr>
          <a:xfrm>
            <a:off x="3399909" y="2015980"/>
            <a:ext cx="0" cy="510128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D463760C-ADE0-18EF-A0A8-8BAEF1764645}"/>
              </a:ext>
            </a:extLst>
          </p:cNvPr>
          <p:cNvCxnSpPr>
            <a:cxnSpLocks/>
          </p:cNvCxnSpPr>
          <p:nvPr/>
        </p:nvCxnSpPr>
        <p:spPr>
          <a:xfrm flipH="1" flipV="1">
            <a:off x="3387748" y="3028333"/>
            <a:ext cx="5704" cy="453780"/>
          </a:xfrm>
          <a:prstGeom prst="line">
            <a:avLst/>
          </a:prstGeom>
          <a:ln>
            <a:solidFill>
              <a:srgbClr val="9F5FCF"/>
            </a:solidFill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34" name="Oval 433">
            <a:extLst>
              <a:ext uri="{FF2B5EF4-FFF2-40B4-BE49-F238E27FC236}">
                <a16:creationId xmlns:a16="http://schemas.microsoft.com/office/drawing/2014/main" id="{309E229A-A584-934D-B112-8F05C0E12A4B}"/>
              </a:ext>
            </a:extLst>
          </p:cNvPr>
          <p:cNvSpPr/>
          <p:nvPr/>
        </p:nvSpPr>
        <p:spPr>
          <a:xfrm>
            <a:off x="1163815" y="2190647"/>
            <a:ext cx="765962" cy="79742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5" name="Oval 444">
            <a:extLst>
              <a:ext uri="{FF2B5EF4-FFF2-40B4-BE49-F238E27FC236}">
                <a16:creationId xmlns:a16="http://schemas.microsoft.com/office/drawing/2014/main" id="{9BB2DF5E-A985-05BB-BEEB-5CAE245F157F}"/>
              </a:ext>
            </a:extLst>
          </p:cNvPr>
          <p:cNvSpPr/>
          <p:nvPr/>
        </p:nvSpPr>
        <p:spPr>
          <a:xfrm>
            <a:off x="891833" y="957835"/>
            <a:ext cx="765962" cy="79742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8" name="Oval 447">
            <a:extLst>
              <a:ext uri="{FF2B5EF4-FFF2-40B4-BE49-F238E27FC236}">
                <a16:creationId xmlns:a16="http://schemas.microsoft.com/office/drawing/2014/main" id="{0DCAF42E-BD56-9F33-84C3-E68999484D40}"/>
              </a:ext>
            </a:extLst>
          </p:cNvPr>
          <p:cNvSpPr/>
          <p:nvPr/>
        </p:nvSpPr>
        <p:spPr>
          <a:xfrm>
            <a:off x="942336" y="1004771"/>
            <a:ext cx="639818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0" name="Oval 289">
            <a:extLst>
              <a:ext uri="{FF2B5EF4-FFF2-40B4-BE49-F238E27FC236}">
                <a16:creationId xmlns:a16="http://schemas.microsoft.com/office/drawing/2014/main" id="{B5FCCCBC-54C9-7F54-FA12-0A65371D017A}"/>
              </a:ext>
            </a:extLst>
          </p:cNvPr>
          <p:cNvSpPr/>
          <p:nvPr/>
        </p:nvSpPr>
        <p:spPr>
          <a:xfrm>
            <a:off x="2377223" y="423903"/>
            <a:ext cx="765962" cy="79742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57EEE84D-97F7-1AA1-69BE-6A2004D4E2D3}"/>
              </a:ext>
            </a:extLst>
          </p:cNvPr>
          <p:cNvSpPr txBox="1"/>
          <p:nvPr/>
        </p:nvSpPr>
        <p:spPr>
          <a:xfrm>
            <a:off x="2414663" y="527899"/>
            <a:ext cx="8052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C4E2859A-DAF8-67BE-AA56-1A4FE3AA66EC}"/>
              </a:ext>
            </a:extLst>
          </p:cNvPr>
          <p:cNvSpPr/>
          <p:nvPr/>
        </p:nvSpPr>
        <p:spPr>
          <a:xfrm>
            <a:off x="2414663" y="475308"/>
            <a:ext cx="672065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sz="800" dirty="0">
              <a:solidFill>
                <a:prstClr val="black"/>
              </a:solidFill>
            </a:endParaRPr>
          </a:p>
        </p:txBody>
      </p:sp>
      <p:pic>
        <p:nvPicPr>
          <p:cNvPr id="298" name="Picture 297">
            <a:extLst>
              <a:ext uri="{FF2B5EF4-FFF2-40B4-BE49-F238E27FC236}">
                <a16:creationId xmlns:a16="http://schemas.microsoft.com/office/drawing/2014/main" id="{C26E4DEA-B0E3-7FA0-6721-47BD4641A9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8499" y="1494330"/>
            <a:ext cx="217388" cy="189969"/>
          </a:xfrm>
          <a:prstGeom prst="rect">
            <a:avLst/>
          </a:prstGeom>
        </p:spPr>
      </p:pic>
      <p:sp>
        <p:nvSpPr>
          <p:cNvPr id="302" name="TextBox 301">
            <a:extLst>
              <a:ext uri="{FF2B5EF4-FFF2-40B4-BE49-F238E27FC236}">
                <a16:creationId xmlns:a16="http://schemas.microsoft.com/office/drawing/2014/main" id="{93DB4B0F-C62A-2FD3-23AE-01E3B04D3951}"/>
              </a:ext>
            </a:extLst>
          </p:cNvPr>
          <p:cNvSpPr txBox="1"/>
          <p:nvPr/>
        </p:nvSpPr>
        <p:spPr>
          <a:xfrm>
            <a:off x="4824663" y="2526108"/>
            <a:ext cx="581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RECAP OF PAPER 1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BAFFAEFB-C9F1-97A0-1910-CDBF06896AC5}"/>
              </a:ext>
            </a:extLst>
          </p:cNvPr>
          <p:cNvSpPr txBox="1"/>
          <p:nvPr/>
        </p:nvSpPr>
        <p:spPr>
          <a:xfrm>
            <a:off x="8113814" y="3681663"/>
            <a:ext cx="72990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REVISON </a:t>
            </a:r>
          </a:p>
        </p:txBody>
      </p:sp>
      <p:sp>
        <p:nvSpPr>
          <p:cNvPr id="336" name="TextBox 335">
            <a:extLst>
              <a:ext uri="{FF2B5EF4-FFF2-40B4-BE49-F238E27FC236}">
                <a16:creationId xmlns:a16="http://schemas.microsoft.com/office/drawing/2014/main" id="{98D2C496-846F-BF86-283F-5BE02F378A0B}"/>
              </a:ext>
            </a:extLst>
          </p:cNvPr>
          <p:cNvSpPr txBox="1"/>
          <p:nvPr/>
        </p:nvSpPr>
        <p:spPr>
          <a:xfrm>
            <a:off x="3034367" y="5295328"/>
            <a:ext cx="10358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Living the Christian life</a:t>
            </a:r>
          </a:p>
        </p:txBody>
      </p:sp>
      <p:sp>
        <p:nvSpPr>
          <p:cNvPr id="376" name="TextBox 375">
            <a:extLst>
              <a:ext uri="{FF2B5EF4-FFF2-40B4-BE49-F238E27FC236}">
                <a16:creationId xmlns:a16="http://schemas.microsoft.com/office/drawing/2014/main" id="{787BFBCF-A25F-B5B2-EA47-EAE3FE6BBA09}"/>
              </a:ext>
            </a:extLst>
          </p:cNvPr>
          <p:cNvSpPr txBox="1"/>
          <p:nvPr/>
        </p:nvSpPr>
        <p:spPr>
          <a:xfrm>
            <a:off x="3052471" y="4057777"/>
            <a:ext cx="963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Does living biblically mean obeying the whole Bible?</a:t>
            </a:r>
          </a:p>
        </p:txBody>
      </p:sp>
      <p:sp>
        <p:nvSpPr>
          <p:cNvPr id="386" name="TextBox 385">
            <a:extLst>
              <a:ext uri="{FF2B5EF4-FFF2-40B4-BE49-F238E27FC236}">
                <a16:creationId xmlns:a16="http://schemas.microsoft.com/office/drawing/2014/main" id="{3712AE12-4376-E857-EFB0-9305BCB799EC}"/>
              </a:ext>
            </a:extLst>
          </p:cNvPr>
          <p:cNvSpPr txBox="1"/>
          <p:nvPr/>
        </p:nvSpPr>
        <p:spPr>
          <a:xfrm>
            <a:off x="2456853" y="588355"/>
            <a:ext cx="602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&amp; PRE-RELEASE</a:t>
            </a:r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id="{2159D789-C661-3ED6-9A02-FBD0F8C9C9A5}"/>
              </a:ext>
            </a:extLst>
          </p:cNvPr>
          <p:cNvSpPr txBox="1"/>
          <p:nvPr/>
        </p:nvSpPr>
        <p:spPr>
          <a:xfrm>
            <a:off x="352081" y="5350365"/>
            <a:ext cx="8850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Is religion a power for peace or a cause of conflict in the world today?</a:t>
            </a:r>
          </a:p>
        </p:txBody>
      </p:sp>
      <p:sp>
        <p:nvSpPr>
          <p:cNvPr id="392" name="TextBox 391">
            <a:extLst>
              <a:ext uri="{FF2B5EF4-FFF2-40B4-BE49-F238E27FC236}">
                <a16:creationId xmlns:a16="http://schemas.microsoft.com/office/drawing/2014/main" id="{3D9A070A-88CF-671F-35BD-F3E99FC6752D}"/>
              </a:ext>
            </a:extLst>
          </p:cNvPr>
          <p:cNvSpPr txBox="1"/>
          <p:nvPr/>
        </p:nvSpPr>
        <p:spPr>
          <a:xfrm>
            <a:off x="1648021" y="5669715"/>
            <a:ext cx="1008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can religions do to reconcile after conflicts?</a:t>
            </a:r>
          </a:p>
        </p:txBody>
      </p:sp>
      <p:sp>
        <p:nvSpPr>
          <p:cNvPr id="397" name="TextBox 396">
            <a:extLst>
              <a:ext uri="{FF2B5EF4-FFF2-40B4-BE49-F238E27FC236}">
                <a16:creationId xmlns:a16="http://schemas.microsoft.com/office/drawing/2014/main" id="{E6421EDA-D86D-43D1-BE76-C516CE579967}"/>
              </a:ext>
            </a:extLst>
          </p:cNvPr>
          <p:cNvSpPr txBox="1"/>
          <p:nvPr/>
        </p:nvSpPr>
        <p:spPr>
          <a:xfrm>
            <a:off x="4262999" y="5265829"/>
            <a:ext cx="834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to Sunni and Shi’a Muslims differ in beliefs?</a:t>
            </a:r>
          </a:p>
        </p:txBody>
      </p:sp>
      <p:sp>
        <p:nvSpPr>
          <p:cNvPr id="399" name="TextBox 398">
            <a:extLst>
              <a:ext uri="{FF2B5EF4-FFF2-40B4-BE49-F238E27FC236}">
                <a16:creationId xmlns:a16="http://schemas.microsoft.com/office/drawing/2014/main" id="{7709A4D6-BFE8-AF16-2437-7237A012C69D}"/>
              </a:ext>
            </a:extLst>
          </p:cNvPr>
          <p:cNvSpPr txBox="1"/>
          <p:nvPr/>
        </p:nvSpPr>
        <p:spPr>
          <a:xfrm>
            <a:off x="4031317" y="4095530"/>
            <a:ext cx="1040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is Allah, an afterlife and the Qur’an so significant within Islam?</a:t>
            </a:r>
          </a:p>
        </p:txBody>
      </p:sp>
      <p:sp>
        <p:nvSpPr>
          <p:cNvPr id="441" name="TextBox 440">
            <a:extLst>
              <a:ext uri="{FF2B5EF4-FFF2-40B4-BE49-F238E27FC236}">
                <a16:creationId xmlns:a16="http://schemas.microsoft.com/office/drawing/2014/main" id="{442367CB-E9BD-014D-9061-7DFE1CAB05D7}"/>
              </a:ext>
            </a:extLst>
          </p:cNvPr>
          <p:cNvSpPr txBox="1"/>
          <p:nvPr/>
        </p:nvSpPr>
        <p:spPr>
          <a:xfrm>
            <a:off x="4434972" y="2094747"/>
            <a:ext cx="704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on Islam</a:t>
            </a:r>
          </a:p>
        </p:txBody>
      </p:sp>
      <p:sp>
        <p:nvSpPr>
          <p:cNvPr id="447" name="TextBox 446">
            <a:extLst>
              <a:ext uri="{FF2B5EF4-FFF2-40B4-BE49-F238E27FC236}">
                <a16:creationId xmlns:a16="http://schemas.microsoft.com/office/drawing/2014/main" id="{390F8856-613C-9853-6C4A-6751BE6CCC2D}"/>
              </a:ext>
            </a:extLst>
          </p:cNvPr>
          <p:cNvSpPr txBox="1"/>
          <p:nvPr/>
        </p:nvSpPr>
        <p:spPr>
          <a:xfrm>
            <a:off x="5117144" y="3111813"/>
            <a:ext cx="987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on Christianity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ADCBEB46-FD40-1D91-3B0E-B865B6A338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026" t="50788" r="54538" b="22356"/>
          <a:stretch/>
        </p:blipFill>
        <p:spPr>
          <a:xfrm>
            <a:off x="837343" y="3014005"/>
            <a:ext cx="518977" cy="2965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8D52D02-EEB1-113B-3AA4-CA2D44542C2D}"/>
              </a:ext>
            </a:extLst>
          </p:cNvPr>
          <p:cNvSpPr txBox="1"/>
          <p:nvPr/>
        </p:nvSpPr>
        <p:spPr>
          <a:xfrm>
            <a:off x="5777592" y="14955475"/>
            <a:ext cx="943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RE help us understand the world?</a:t>
            </a:r>
          </a:p>
        </p:txBody>
      </p:sp>
      <p:sp>
        <p:nvSpPr>
          <p:cNvPr id="320" name="TextBox 319">
            <a:extLst>
              <a:ext uri="{FF2B5EF4-FFF2-40B4-BE49-F238E27FC236}">
                <a16:creationId xmlns:a16="http://schemas.microsoft.com/office/drawing/2014/main" id="{E7E03D4E-95E8-621E-0C1E-CCBA684E2018}"/>
              </a:ext>
            </a:extLst>
          </p:cNvPr>
          <p:cNvSpPr txBox="1"/>
          <p:nvPr/>
        </p:nvSpPr>
        <p:spPr>
          <a:xfrm>
            <a:off x="6888937" y="9080518"/>
            <a:ext cx="66142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WEALTH AND POVERTY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4AF4FDE-47D0-D167-ADC4-412391DDEF02}"/>
              </a:ext>
            </a:extLst>
          </p:cNvPr>
          <p:cNvSpPr txBox="1"/>
          <p:nvPr/>
        </p:nvSpPr>
        <p:spPr>
          <a:xfrm>
            <a:off x="8215345" y="7921664"/>
            <a:ext cx="717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800" b="1" dirty="0">
                <a:solidFill>
                  <a:prstClr val="black"/>
                </a:solidFill>
              </a:rPr>
              <a:t>CRIME AND PUNISH-MENT</a:t>
            </a:r>
            <a:endParaRPr lang="en-GB" sz="2400" b="1" dirty="0">
              <a:solidFill>
                <a:prstClr val="white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E245F0-CE2D-CEEC-7AB9-047196D02B05}"/>
              </a:ext>
            </a:extLst>
          </p:cNvPr>
          <p:cNvSpPr txBox="1"/>
          <p:nvPr/>
        </p:nvSpPr>
        <p:spPr>
          <a:xfrm>
            <a:off x="7533096" y="7660539"/>
            <a:ext cx="817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How should society deal with criminal actions?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EF86D82-FDA8-1995-FB1D-24AC4C53D074}"/>
              </a:ext>
            </a:extLst>
          </p:cNvPr>
          <p:cNvSpPr txBox="1"/>
          <p:nvPr/>
        </p:nvSpPr>
        <p:spPr>
          <a:xfrm>
            <a:off x="898479" y="1155903"/>
            <a:ext cx="7404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REVISION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3BEA753-2D88-01D1-FC80-5BB5AB70E468}"/>
              </a:ext>
            </a:extLst>
          </p:cNvPr>
          <p:cNvSpPr/>
          <p:nvPr/>
        </p:nvSpPr>
        <p:spPr>
          <a:xfrm>
            <a:off x="221194" y="594211"/>
            <a:ext cx="917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b="1" dirty="0"/>
              <a:t>How can we answer the exam questions?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982311DE-142A-04C6-71A7-9B014128EA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069121" y="1107997"/>
            <a:ext cx="456518" cy="4565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138FC8-2B0E-88A7-DAEB-6FCF3B1A573A}"/>
              </a:ext>
            </a:extLst>
          </p:cNvPr>
          <p:cNvSpPr txBox="1"/>
          <p:nvPr/>
        </p:nvSpPr>
        <p:spPr>
          <a:xfrm>
            <a:off x="7131717" y="11286239"/>
            <a:ext cx="5984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solidFill>
                  <a:prstClr val="black"/>
                </a:solidFill>
              </a:rPr>
              <a:t>LIFE AFTER DEATH</a:t>
            </a:r>
            <a:endParaRPr lang="en-US" sz="600" b="1" dirty="0">
              <a:solidFill>
                <a:prstClr val="black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00D0B4C-D1AC-8263-F8AB-0363037AA80C}"/>
              </a:ext>
            </a:extLst>
          </p:cNvPr>
          <p:cNvSpPr txBox="1"/>
          <p:nvPr/>
        </p:nvSpPr>
        <p:spPr>
          <a:xfrm>
            <a:off x="3192924" y="11288072"/>
            <a:ext cx="750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YOUR INSPIRATIONS</a:t>
            </a:r>
          </a:p>
        </p:txBody>
      </p:sp>
      <p:sp>
        <p:nvSpPr>
          <p:cNvPr id="385" name="TextBox 384">
            <a:extLst>
              <a:ext uri="{FF2B5EF4-FFF2-40B4-BE49-F238E27FC236}">
                <a16:creationId xmlns:a16="http://schemas.microsoft.com/office/drawing/2014/main" id="{1F6B8E58-0621-06BB-CB20-C8BC66A3804C}"/>
              </a:ext>
            </a:extLst>
          </p:cNvPr>
          <p:cNvSpPr txBox="1"/>
          <p:nvPr/>
        </p:nvSpPr>
        <p:spPr>
          <a:xfrm>
            <a:off x="6487756" y="4806703"/>
            <a:ext cx="8452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ISLAMIC PRACTICES</a:t>
            </a:r>
          </a:p>
        </p:txBody>
      </p:sp>
      <p:sp>
        <p:nvSpPr>
          <p:cNvPr id="409" name="TextBox 408">
            <a:extLst>
              <a:ext uri="{FF2B5EF4-FFF2-40B4-BE49-F238E27FC236}">
                <a16:creationId xmlns:a16="http://schemas.microsoft.com/office/drawing/2014/main" id="{01EB382F-9F10-B006-5DB5-5BAA410F611B}"/>
              </a:ext>
            </a:extLst>
          </p:cNvPr>
          <p:cNvSpPr txBox="1"/>
          <p:nvPr/>
        </p:nvSpPr>
        <p:spPr>
          <a:xfrm>
            <a:off x="3031444" y="2576437"/>
            <a:ext cx="72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RECAP OF PAPER 2</a:t>
            </a:r>
          </a:p>
        </p:txBody>
      </p:sp>
      <p:sp>
        <p:nvSpPr>
          <p:cNvPr id="444" name="Oval 443">
            <a:extLst>
              <a:ext uri="{FF2B5EF4-FFF2-40B4-BE49-F238E27FC236}">
                <a16:creationId xmlns:a16="http://schemas.microsoft.com/office/drawing/2014/main" id="{E4B4D902-A737-7FCD-3E53-C6FF15554F9C}"/>
              </a:ext>
            </a:extLst>
          </p:cNvPr>
          <p:cNvSpPr/>
          <p:nvPr/>
        </p:nvSpPr>
        <p:spPr>
          <a:xfrm>
            <a:off x="1210672" y="2248840"/>
            <a:ext cx="639818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454" name="TextBox 453">
            <a:extLst>
              <a:ext uri="{FF2B5EF4-FFF2-40B4-BE49-F238E27FC236}">
                <a16:creationId xmlns:a16="http://schemas.microsoft.com/office/drawing/2014/main" id="{C74ACF79-DED7-2876-C697-E9354171D35D}"/>
              </a:ext>
            </a:extLst>
          </p:cNvPr>
          <p:cNvSpPr txBox="1"/>
          <p:nvPr/>
        </p:nvSpPr>
        <p:spPr>
          <a:xfrm>
            <a:off x="1197209" y="2468713"/>
            <a:ext cx="7308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REVISION</a:t>
            </a:r>
          </a:p>
        </p:txBody>
      </p:sp>
      <p:pic>
        <p:nvPicPr>
          <p:cNvPr id="450" name="Picture 449">
            <a:extLst>
              <a:ext uri="{FF2B5EF4-FFF2-40B4-BE49-F238E27FC236}">
                <a16:creationId xmlns:a16="http://schemas.microsoft.com/office/drawing/2014/main" id="{85CBA1C9-5403-2E32-B9CF-65C1CD87B8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279" y="2678688"/>
            <a:ext cx="217388" cy="1899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E70204-B6AF-F3B1-DEE8-D71DBA45EBDA}"/>
              </a:ext>
            </a:extLst>
          </p:cNvPr>
          <p:cNvSpPr txBox="1"/>
          <p:nvPr/>
        </p:nvSpPr>
        <p:spPr>
          <a:xfrm>
            <a:off x="8122931" y="16404724"/>
            <a:ext cx="1339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Freestyle Script" panose="030804020302050B0404" pitchFamily="66" charset="0"/>
              </a:rPr>
              <a:t>Welcome! </a:t>
            </a:r>
          </a:p>
        </p:txBody>
      </p:sp>
      <p:pic>
        <p:nvPicPr>
          <p:cNvPr id="8" name="Picture 7" descr="Question Mark Icon SVG Vector &amp; PNG Free Download | UXWing">
            <a:extLst>
              <a:ext uri="{FF2B5EF4-FFF2-40B4-BE49-F238E27FC236}">
                <a16:creationId xmlns:a16="http://schemas.microsoft.com/office/drawing/2014/main" id="{41F692AA-1161-37C0-D624-66C06AADBD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73848" y="14899692"/>
            <a:ext cx="154906" cy="207730"/>
          </a:xfrm>
          <a:prstGeom prst="rect">
            <a:avLst/>
          </a:prstGeom>
        </p:spPr>
      </p:pic>
      <p:pic>
        <p:nvPicPr>
          <p:cNvPr id="13" name="Picture 12" descr="Query What How Why Icon SVG Vector &amp; PNG Free Download | UXWing">
            <a:extLst>
              <a:ext uri="{FF2B5EF4-FFF2-40B4-BE49-F238E27FC236}">
                <a16:creationId xmlns:a16="http://schemas.microsoft.com/office/drawing/2014/main" id="{475B563F-E63A-20F9-9A2B-9E37CA9F853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20845" y="15064948"/>
            <a:ext cx="317533" cy="333640"/>
          </a:xfrm>
          <a:prstGeom prst="rect">
            <a:avLst/>
          </a:prstGeom>
        </p:spPr>
      </p:pic>
      <p:pic>
        <p:nvPicPr>
          <p:cNvPr id="18" name="Picture 17" descr="57,015 World Religious Symbols Royalty-Free Images, Stock Photos &amp; Pictures | Shutterstock">
            <a:extLst>
              <a:ext uri="{FF2B5EF4-FFF2-40B4-BE49-F238E27FC236}">
                <a16:creationId xmlns:a16="http://schemas.microsoft.com/office/drawing/2014/main" id="{D32A98B5-93B3-BA23-55A0-39F9F3726A25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49458" t="21382" r="29467" b="26862"/>
          <a:stretch>
            <a:fillRect/>
          </a:stretch>
        </p:blipFill>
        <p:spPr>
          <a:xfrm>
            <a:off x="883923" y="15807902"/>
            <a:ext cx="307249" cy="325027"/>
          </a:xfrm>
          <a:prstGeom prst="rect">
            <a:avLst/>
          </a:prstGeom>
        </p:spPr>
      </p:pic>
      <p:pic>
        <p:nvPicPr>
          <p:cNvPr id="61" name="Picture 60" descr="57,015 World Religious Symbols Royalty-Free Images, Stock Photos &amp; Pictures | Shutterstock">
            <a:extLst>
              <a:ext uri="{FF2B5EF4-FFF2-40B4-BE49-F238E27FC236}">
                <a16:creationId xmlns:a16="http://schemas.microsoft.com/office/drawing/2014/main" id="{EB2C863B-524B-D6DD-19A8-30CB6A55AABB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0290" t="18524" r="53137" b="26102"/>
          <a:stretch>
            <a:fillRect/>
          </a:stretch>
        </p:blipFill>
        <p:spPr>
          <a:xfrm>
            <a:off x="2268132" y="15073893"/>
            <a:ext cx="231120" cy="332648"/>
          </a:xfrm>
          <a:prstGeom prst="rect">
            <a:avLst/>
          </a:prstGeom>
        </p:spPr>
      </p:pic>
      <p:pic>
        <p:nvPicPr>
          <p:cNvPr id="456" name="Picture 455" descr="57,015 World Religious Symbols Royalty-Free Images, Stock Photos &amp; Pictures | Shutterstock">
            <a:extLst>
              <a:ext uri="{FF2B5EF4-FFF2-40B4-BE49-F238E27FC236}">
                <a16:creationId xmlns:a16="http://schemas.microsoft.com/office/drawing/2014/main" id="{544B8E83-0C75-7779-9611-FD4C9357E84A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679" t="16197" r="73620" b="27769"/>
          <a:stretch>
            <a:fillRect/>
          </a:stretch>
        </p:blipFill>
        <p:spPr>
          <a:xfrm>
            <a:off x="3833463" y="16259057"/>
            <a:ext cx="309053" cy="328604"/>
          </a:xfrm>
          <a:prstGeom prst="rect">
            <a:avLst/>
          </a:prstGeom>
        </p:spPr>
      </p:pic>
      <p:pic>
        <p:nvPicPr>
          <p:cNvPr id="458" name="Picture 457" descr="57,015 World Religious Symbols Royalty-Free Images, Stock Photos &amp; Pictures | Shutterstock">
            <a:extLst>
              <a:ext uri="{FF2B5EF4-FFF2-40B4-BE49-F238E27FC236}">
                <a16:creationId xmlns:a16="http://schemas.microsoft.com/office/drawing/2014/main" id="{1A31F15F-2FCF-2DC1-74AF-1987F9BC0C44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74880" t="19860" r="4651" b="27790"/>
          <a:stretch>
            <a:fillRect/>
          </a:stretch>
        </p:blipFill>
        <p:spPr>
          <a:xfrm>
            <a:off x="630142" y="13929723"/>
            <a:ext cx="285228" cy="314223"/>
          </a:xfrm>
          <a:prstGeom prst="rect">
            <a:avLst/>
          </a:prstGeom>
        </p:spPr>
      </p:pic>
      <p:pic>
        <p:nvPicPr>
          <p:cNvPr id="459" name="Picture 458" descr="8,300+ Sikh Symbol Stock Photos, Pictures &amp; Royalty-Free Images - iStock">
            <a:extLst>
              <a:ext uri="{FF2B5EF4-FFF2-40B4-BE49-F238E27FC236}">
                <a16:creationId xmlns:a16="http://schemas.microsoft.com/office/drawing/2014/main" id="{2942A432-2274-093E-D692-3699CE691EF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73940" y="12847454"/>
            <a:ext cx="405453" cy="405453"/>
          </a:xfrm>
          <a:prstGeom prst="rect">
            <a:avLst/>
          </a:prstGeom>
        </p:spPr>
      </p:pic>
      <p:pic>
        <p:nvPicPr>
          <p:cNvPr id="460" name="Picture 459" descr="Buddhism Icons - Free SVG &amp; PNG Buddhism Images - Noun Project">
            <a:extLst>
              <a:ext uri="{FF2B5EF4-FFF2-40B4-BE49-F238E27FC236}">
                <a16:creationId xmlns:a16="http://schemas.microsoft.com/office/drawing/2014/main" id="{56068B96-03B4-119A-4293-1806942BEBD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38052" y="14100880"/>
            <a:ext cx="443150" cy="443150"/>
          </a:xfrm>
          <a:prstGeom prst="rect">
            <a:avLst/>
          </a:prstGeom>
        </p:spPr>
      </p:pic>
      <p:pic>
        <p:nvPicPr>
          <p:cNvPr id="461" name="Picture 460" descr="Philosophy Icons - Free SVG &amp; PNG Philosophy Images - Noun Project">
            <a:extLst>
              <a:ext uri="{FF2B5EF4-FFF2-40B4-BE49-F238E27FC236}">
                <a16:creationId xmlns:a16="http://schemas.microsoft.com/office/drawing/2014/main" id="{A7411D56-2EEE-B591-DAA3-58DF5380AA7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89959" y="14075695"/>
            <a:ext cx="420590" cy="420590"/>
          </a:xfrm>
          <a:prstGeom prst="rect">
            <a:avLst/>
          </a:prstGeom>
        </p:spPr>
      </p:pic>
      <p:pic>
        <p:nvPicPr>
          <p:cNvPr id="462" name="Picture 461" descr="Atom Laboratory Science Icon SVG Vector &amp; PNG Free Download | UXWing">
            <a:extLst>
              <a:ext uri="{FF2B5EF4-FFF2-40B4-BE49-F238E27FC236}">
                <a16:creationId xmlns:a16="http://schemas.microsoft.com/office/drawing/2014/main" id="{71C4C5F3-CACB-AB70-D435-DB3010CBE34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82660" y="12802596"/>
            <a:ext cx="410311" cy="463967"/>
          </a:xfrm>
          <a:prstGeom prst="rect">
            <a:avLst/>
          </a:prstGeom>
        </p:spPr>
      </p:pic>
      <p:pic>
        <p:nvPicPr>
          <p:cNvPr id="463" name="Picture 462" descr="Suffering free icons designed by Freepik">
            <a:extLst>
              <a:ext uri="{FF2B5EF4-FFF2-40B4-BE49-F238E27FC236}">
                <a16:creationId xmlns:a16="http://schemas.microsoft.com/office/drawing/2014/main" id="{794154DC-D20D-2A21-D437-E1F6E0E9477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99101" y="13677257"/>
            <a:ext cx="584775" cy="584775"/>
          </a:xfrm>
          <a:prstGeom prst="rect">
            <a:avLst/>
          </a:prstGeom>
        </p:spPr>
      </p:pic>
      <p:pic>
        <p:nvPicPr>
          <p:cNvPr id="464" name="Picture 463" descr="Heaven - Free cultures icons">
            <a:extLst>
              <a:ext uri="{FF2B5EF4-FFF2-40B4-BE49-F238E27FC236}">
                <a16:creationId xmlns:a16="http://schemas.microsoft.com/office/drawing/2014/main" id="{A27437C3-7C2F-D3EB-EE34-F9C88DE934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972713" y="11526719"/>
            <a:ext cx="485114" cy="485114"/>
          </a:xfrm>
          <a:prstGeom prst="rect">
            <a:avLst/>
          </a:prstGeom>
        </p:spPr>
      </p:pic>
      <p:pic>
        <p:nvPicPr>
          <p:cNvPr id="465" name="Picture 464" descr="Vector solid black icon for hell inferno 40324830 Vector Art at Vecteezy">
            <a:extLst>
              <a:ext uri="{FF2B5EF4-FFF2-40B4-BE49-F238E27FC236}">
                <a16:creationId xmlns:a16="http://schemas.microsoft.com/office/drawing/2014/main" id="{E1564C34-D41D-B338-3D39-7BD28821F69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876128" y="10620077"/>
            <a:ext cx="424509" cy="424509"/>
          </a:xfrm>
          <a:prstGeom prst="rect">
            <a:avLst/>
          </a:prstGeom>
        </p:spPr>
      </p:pic>
      <p:pic>
        <p:nvPicPr>
          <p:cNvPr id="466" name="Picture 465" descr="inspiration icon. .Editable stroke.linear style sign for use web design,logo.Symbol illustration. 54084827 Vector Art at Vecteezy">
            <a:extLst>
              <a:ext uri="{FF2B5EF4-FFF2-40B4-BE49-F238E27FC236}">
                <a16:creationId xmlns:a16="http://schemas.microsoft.com/office/drawing/2014/main" id="{49AF215A-EFA6-D736-6B16-2A2D517833BD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l="18660" t="12241" r="17900" b="12106"/>
          <a:stretch>
            <a:fillRect/>
          </a:stretch>
        </p:blipFill>
        <p:spPr>
          <a:xfrm>
            <a:off x="2981330" y="10484544"/>
            <a:ext cx="502356" cy="599067"/>
          </a:xfrm>
          <a:prstGeom prst="rect">
            <a:avLst/>
          </a:prstGeom>
        </p:spPr>
      </p:pic>
      <p:pic>
        <p:nvPicPr>
          <p:cNvPr id="467" name="Picture 466" descr="479 Sacrifice Icon High Res Illustrations - Getty Images">
            <a:extLst>
              <a:ext uri="{FF2B5EF4-FFF2-40B4-BE49-F238E27FC236}">
                <a16:creationId xmlns:a16="http://schemas.microsoft.com/office/drawing/2014/main" id="{EEE7700D-27ED-A090-7843-B9DAF94E3E9B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22113" t="20624" r="19670" b="28746"/>
          <a:stretch>
            <a:fillRect/>
          </a:stretch>
        </p:blipFill>
        <p:spPr>
          <a:xfrm>
            <a:off x="4868348" y="11853236"/>
            <a:ext cx="457250" cy="397663"/>
          </a:xfrm>
          <a:prstGeom prst="rect">
            <a:avLst/>
          </a:prstGeom>
        </p:spPr>
      </p:pic>
      <p:pic>
        <p:nvPicPr>
          <p:cNvPr id="468" name="Picture 467" descr="Leadership Becris Lineal icon | Magnific (formerly Freepik)">
            <a:extLst>
              <a:ext uri="{FF2B5EF4-FFF2-40B4-BE49-F238E27FC236}">
                <a16:creationId xmlns:a16="http://schemas.microsoft.com/office/drawing/2014/main" id="{2CF07CB3-FF9A-90F1-8B11-1511055AEAD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10206" y="10318805"/>
            <a:ext cx="452067" cy="452067"/>
          </a:xfrm>
          <a:prstGeom prst="rect">
            <a:avLst/>
          </a:prstGeom>
        </p:spPr>
      </p:pic>
      <p:pic>
        <p:nvPicPr>
          <p:cNvPr id="469" name="Picture 468" descr="Female Leader Icon Stock Illustrations – 13,081 Female Leader Icon Stock Illustrations, Vectors &amp; Clipart - Dreamstime">
            <a:extLst>
              <a:ext uri="{FF2B5EF4-FFF2-40B4-BE49-F238E27FC236}">
                <a16:creationId xmlns:a16="http://schemas.microsoft.com/office/drawing/2014/main" id="{91180166-D84D-A3CC-D454-BD115B251CC4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714199" y="8302798"/>
            <a:ext cx="731440" cy="632429"/>
          </a:xfrm>
          <a:prstGeom prst="rect">
            <a:avLst/>
          </a:prstGeom>
        </p:spPr>
      </p:pic>
      <p:pic>
        <p:nvPicPr>
          <p:cNvPr id="470" name="Picture 469" descr="Human Rights vector icon 21649803 Vector Art at Vecteezy">
            <a:extLst>
              <a:ext uri="{FF2B5EF4-FFF2-40B4-BE49-F238E27FC236}">
                <a16:creationId xmlns:a16="http://schemas.microsoft.com/office/drawing/2014/main" id="{D3E06C32-F7FB-71E7-BFD4-A2184D4EC195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544804" y="9639623"/>
            <a:ext cx="557998" cy="557998"/>
          </a:xfrm>
          <a:prstGeom prst="rect">
            <a:avLst/>
          </a:prstGeom>
        </p:spPr>
      </p:pic>
      <p:pic>
        <p:nvPicPr>
          <p:cNvPr id="471" name="Picture 470" descr="Inequality Icons - Free SVG &amp; PNG Inequality Images - Noun Project">
            <a:extLst>
              <a:ext uri="{FF2B5EF4-FFF2-40B4-BE49-F238E27FC236}">
                <a16:creationId xmlns:a16="http://schemas.microsoft.com/office/drawing/2014/main" id="{60F87472-034F-BF0C-1DF2-20B99135E626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334402" y="8500899"/>
            <a:ext cx="385120" cy="385120"/>
          </a:xfrm>
          <a:prstGeom prst="rect">
            <a:avLst/>
          </a:prstGeom>
        </p:spPr>
      </p:pic>
      <p:pic>
        <p:nvPicPr>
          <p:cNvPr id="472" name="Picture 471" descr="Money, Cash, Wealth, Payment Solid Icon Vector Illustration Logo Template. Suitable For Many Purposes. 5458067 Vector Art at Vecteezy">
            <a:extLst>
              <a:ext uri="{FF2B5EF4-FFF2-40B4-BE49-F238E27FC236}">
                <a16:creationId xmlns:a16="http://schemas.microsoft.com/office/drawing/2014/main" id="{07BF5298-7223-566C-33A3-23D0BCDF6C35}"/>
              </a:ext>
            </a:extLst>
          </p:cNvPr>
          <p:cNvPicPr>
            <a:picLocks noChangeAspect="1"/>
          </p:cNvPicPr>
          <p:nvPr/>
        </p:nvPicPr>
        <p:blipFill>
          <a:blip r:embed="rId24"/>
          <a:srcRect l="24082" t="17868" r="20014" b="12730"/>
          <a:stretch>
            <a:fillRect/>
          </a:stretch>
        </p:blipFill>
        <p:spPr>
          <a:xfrm>
            <a:off x="6672212" y="9655972"/>
            <a:ext cx="507896" cy="630529"/>
          </a:xfrm>
          <a:prstGeom prst="rect">
            <a:avLst/>
          </a:prstGeom>
        </p:spPr>
      </p:pic>
      <p:pic>
        <p:nvPicPr>
          <p:cNvPr id="473" name="Picture 472" descr="Thief - Free people icons">
            <a:extLst>
              <a:ext uri="{FF2B5EF4-FFF2-40B4-BE49-F238E27FC236}">
                <a16:creationId xmlns:a16="http://schemas.microsoft.com/office/drawing/2014/main" id="{1704B6E0-7AAF-5CF9-D2D0-28806225F7DB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824273" y="8786869"/>
            <a:ext cx="517868" cy="517868"/>
          </a:xfrm>
          <a:prstGeom prst="rect">
            <a:avLst/>
          </a:prstGeom>
        </p:spPr>
      </p:pic>
      <p:pic>
        <p:nvPicPr>
          <p:cNvPr id="474" name="Picture 473" descr="Punishment - Free miscellaneous icons">
            <a:extLst>
              <a:ext uri="{FF2B5EF4-FFF2-40B4-BE49-F238E27FC236}">
                <a16:creationId xmlns:a16="http://schemas.microsoft.com/office/drawing/2014/main" id="{3A13FEA9-705A-CB84-836B-1C75E6341995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466740" y="8246270"/>
            <a:ext cx="521870" cy="521870"/>
          </a:xfrm>
          <a:prstGeom prst="rect">
            <a:avLst/>
          </a:prstGeom>
        </p:spPr>
      </p:pic>
      <p:pic>
        <p:nvPicPr>
          <p:cNvPr id="475" name="Picture 474" descr="Death Penalty Vector Icon 20322900 Vector Art at Vecteezy">
            <a:extLst>
              <a:ext uri="{FF2B5EF4-FFF2-40B4-BE49-F238E27FC236}">
                <a16:creationId xmlns:a16="http://schemas.microsoft.com/office/drawing/2014/main" id="{1147BFB5-7A99-2D7E-A6AD-F6ACEF0378D3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269322" y="6288890"/>
            <a:ext cx="466364" cy="451454"/>
          </a:xfrm>
          <a:prstGeom prst="rect">
            <a:avLst/>
          </a:prstGeom>
        </p:spPr>
      </p:pic>
      <p:pic>
        <p:nvPicPr>
          <p:cNvPr id="476" name="Picture 475" descr="Crime Icons - Free SVG &amp; PNG Crime Images - Noun Project">
            <a:extLst>
              <a:ext uri="{FF2B5EF4-FFF2-40B4-BE49-F238E27FC236}">
                <a16:creationId xmlns:a16="http://schemas.microsoft.com/office/drawing/2014/main" id="{B9EE7EF8-125F-C285-BDE1-AF8BF281022A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639809" y="6613432"/>
            <a:ext cx="553619" cy="553619"/>
          </a:xfrm>
          <a:prstGeom prst="rect">
            <a:avLst/>
          </a:prstGeom>
        </p:spPr>
      </p:pic>
      <p:pic>
        <p:nvPicPr>
          <p:cNvPr id="477" name="Picture 476" descr="Festival - Free entertainment icons">
            <a:extLst>
              <a:ext uri="{FF2B5EF4-FFF2-40B4-BE49-F238E27FC236}">
                <a16:creationId xmlns:a16="http://schemas.microsoft.com/office/drawing/2014/main" id="{AC259B13-C509-2FB0-AC7F-413AC5FCFBD5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009760" y="13049155"/>
            <a:ext cx="421123" cy="421123"/>
          </a:xfrm>
          <a:prstGeom prst="rect">
            <a:avLst/>
          </a:prstGeom>
        </p:spPr>
      </p:pic>
      <p:pic>
        <p:nvPicPr>
          <p:cNvPr id="479" name="Picture 478" descr="46,400+ Worship Icon Stock Illustrations, Royalty-Free Vector Graphics &amp; Clip Art - iStock">
            <a:extLst>
              <a:ext uri="{FF2B5EF4-FFF2-40B4-BE49-F238E27FC236}">
                <a16:creationId xmlns:a16="http://schemas.microsoft.com/office/drawing/2014/main" id="{1EEAE7F5-4FA7-FDC5-F4E3-52D0739E55F3}"/>
              </a:ext>
            </a:extLst>
          </p:cNvPr>
          <p:cNvPicPr>
            <a:picLocks noChangeAspect="1"/>
          </p:cNvPicPr>
          <p:nvPr/>
        </p:nvPicPr>
        <p:blipFill>
          <a:blip r:embed="rId30"/>
          <a:srcRect l="23947" t="13704" r="22151" b="26462"/>
          <a:stretch>
            <a:fillRect/>
          </a:stretch>
        </p:blipFill>
        <p:spPr>
          <a:xfrm>
            <a:off x="2107193" y="16218582"/>
            <a:ext cx="390635" cy="433635"/>
          </a:xfrm>
          <a:prstGeom prst="rect">
            <a:avLst/>
          </a:prstGeom>
        </p:spPr>
      </p:pic>
      <p:pic>
        <p:nvPicPr>
          <p:cNvPr id="480" name="Picture 479" descr="Help Icon Vector Art, Icons, and Graphics for Free Download">
            <a:extLst>
              <a:ext uri="{FF2B5EF4-FFF2-40B4-BE49-F238E27FC236}">
                <a16:creationId xmlns:a16="http://schemas.microsoft.com/office/drawing/2014/main" id="{AAE58987-A906-49B9-C100-CA20B582F411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3653967" y="11856533"/>
            <a:ext cx="479522" cy="479522"/>
          </a:xfrm>
          <a:prstGeom prst="rect">
            <a:avLst/>
          </a:prstGeom>
        </p:spPr>
      </p:pic>
      <p:pic>
        <p:nvPicPr>
          <p:cNvPr id="482" name="Picture 481" descr="57,015 World Religious Symbols Royalty-Free Images, Stock Photos &amp; Pictures | Shutterstock">
            <a:extLst>
              <a:ext uri="{FF2B5EF4-FFF2-40B4-BE49-F238E27FC236}">
                <a16:creationId xmlns:a16="http://schemas.microsoft.com/office/drawing/2014/main" id="{1D9E9426-0AEB-E012-3F39-62E4180FC9D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0290" t="18524" r="53137" b="26102"/>
          <a:stretch>
            <a:fillRect/>
          </a:stretch>
        </p:blipFill>
        <p:spPr>
          <a:xfrm>
            <a:off x="2548024" y="4077206"/>
            <a:ext cx="382576" cy="550637"/>
          </a:xfrm>
          <a:prstGeom prst="rect">
            <a:avLst/>
          </a:prstGeom>
        </p:spPr>
      </p:pic>
      <p:pic>
        <p:nvPicPr>
          <p:cNvPr id="484" name="Picture 483" descr="57,015 World Religious Symbols Royalty-Free Images, Stock Photos &amp; Pictures | Shutterstock">
            <a:extLst>
              <a:ext uri="{FF2B5EF4-FFF2-40B4-BE49-F238E27FC236}">
                <a16:creationId xmlns:a16="http://schemas.microsoft.com/office/drawing/2014/main" id="{71B61B07-213A-FEF7-250D-FA585E48C1C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74880" t="19860" r="4651" b="27790"/>
          <a:stretch>
            <a:fillRect/>
          </a:stretch>
        </p:blipFill>
        <p:spPr>
          <a:xfrm>
            <a:off x="5211663" y="4018052"/>
            <a:ext cx="530815" cy="584775"/>
          </a:xfrm>
          <a:prstGeom prst="rect">
            <a:avLst/>
          </a:prstGeom>
        </p:spPr>
      </p:pic>
      <p:pic>
        <p:nvPicPr>
          <p:cNvPr id="488" name="Picture 487" descr="Peace Icon Vector Art, Icons, and Graphics for Free Download">
            <a:extLst>
              <a:ext uri="{FF2B5EF4-FFF2-40B4-BE49-F238E27FC236}">
                <a16:creationId xmlns:a16="http://schemas.microsoft.com/office/drawing/2014/main" id="{F2CC00D0-F57E-022F-5D38-02E6E37F8397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847618" y="6183093"/>
            <a:ext cx="461665" cy="461665"/>
          </a:xfrm>
          <a:prstGeom prst="rect">
            <a:avLst/>
          </a:prstGeom>
        </p:spPr>
      </p:pic>
      <p:pic>
        <p:nvPicPr>
          <p:cNvPr id="489" name="Picture 488" descr="Conflict Icon Vector Symbol Design Illustration 26221830 Vector Art at Vecteezy">
            <a:extLst>
              <a:ext uri="{FF2B5EF4-FFF2-40B4-BE49-F238E27FC236}">
                <a16:creationId xmlns:a16="http://schemas.microsoft.com/office/drawing/2014/main" id="{D65487AF-E201-D089-9723-E46BFE5EBB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26632" y="4587726"/>
            <a:ext cx="704925" cy="704925"/>
          </a:xfrm>
          <a:prstGeom prst="rect">
            <a:avLst/>
          </a:prstGeom>
        </p:spPr>
      </p:pic>
      <p:pic>
        <p:nvPicPr>
          <p:cNvPr id="490" name="Picture 489" descr="Military tank war concept outline icon or sign – Royalty-Free Vector | VectorStock">
            <a:extLst>
              <a:ext uri="{FF2B5EF4-FFF2-40B4-BE49-F238E27FC236}">
                <a16:creationId xmlns:a16="http://schemas.microsoft.com/office/drawing/2014/main" id="{E0F0111B-5AFA-BA50-9C1F-F9AD1D9FDE28}"/>
              </a:ext>
            </a:extLst>
          </p:cNvPr>
          <p:cNvPicPr>
            <a:picLocks noChangeAspect="1"/>
          </p:cNvPicPr>
          <p:nvPr/>
        </p:nvPicPr>
        <p:blipFill>
          <a:blip r:embed="rId34"/>
          <a:srcRect t="22433" b="31442"/>
          <a:stretch>
            <a:fillRect/>
          </a:stretch>
        </p:blipFill>
        <p:spPr>
          <a:xfrm>
            <a:off x="610627" y="6925712"/>
            <a:ext cx="554063" cy="327924"/>
          </a:xfrm>
          <a:prstGeom prst="rect">
            <a:avLst/>
          </a:prstGeom>
        </p:spPr>
      </p:pic>
      <p:pic>
        <p:nvPicPr>
          <p:cNvPr id="491" name="Picture 490" descr="Quran - Free cultures icons">
            <a:extLst>
              <a:ext uri="{FF2B5EF4-FFF2-40B4-BE49-F238E27FC236}">
                <a16:creationId xmlns:a16="http://schemas.microsoft.com/office/drawing/2014/main" id="{C609090D-78C8-E9A2-0E3A-9C93BF508091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5119022" y="5318100"/>
            <a:ext cx="543745" cy="543745"/>
          </a:xfrm>
          <a:prstGeom prst="rect">
            <a:avLst/>
          </a:prstGeom>
        </p:spPr>
      </p:pic>
      <p:pic>
        <p:nvPicPr>
          <p:cNvPr id="492" name="Picture 491" descr="Revision - Free communications icons">
            <a:extLst>
              <a:ext uri="{FF2B5EF4-FFF2-40B4-BE49-F238E27FC236}">
                <a16:creationId xmlns:a16="http://schemas.microsoft.com/office/drawing/2014/main" id="{5C88540E-BF11-B793-C1D6-4C004D12BC6E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7519391" y="4147699"/>
            <a:ext cx="448980" cy="448980"/>
          </a:xfrm>
          <a:prstGeom prst="rect">
            <a:avLst/>
          </a:prstGeom>
        </p:spPr>
      </p:pic>
      <p:pic>
        <p:nvPicPr>
          <p:cNvPr id="493" name="Picture 492" descr="Revision Icon Stock Illustrations – 2,577 Revision Icon Stock Illustrations, Vectors &amp; Clipart - Dreamstime">
            <a:extLst>
              <a:ext uri="{FF2B5EF4-FFF2-40B4-BE49-F238E27FC236}">
                <a16:creationId xmlns:a16="http://schemas.microsoft.com/office/drawing/2014/main" id="{C6C32608-6469-048F-0362-913CAAC86160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8408359" y="5097175"/>
            <a:ext cx="485108" cy="4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146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3489B706D4614197127C98CF3B85A6" ma:contentTypeVersion="11" ma:contentTypeDescription="Create a new document." ma:contentTypeScope="" ma:versionID="78c37d591695bb50bab4f40d914f07a1">
  <xsd:schema xmlns:xsd="http://www.w3.org/2001/XMLSchema" xmlns:xs="http://www.w3.org/2001/XMLSchema" xmlns:p="http://schemas.microsoft.com/office/2006/metadata/properties" xmlns:ns3="eefb1c66-d998-4216-af84-fcd4004e353c" targetNamespace="http://schemas.microsoft.com/office/2006/metadata/properties" ma:root="true" ma:fieldsID="01060242ea69102819a42c092ce16ec0" ns3:_="">
    <xsd:import namespace="eefb1c66-d998-4216-af84-fcd4004e353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b1c66-d998-4216-af84-fcd4004e35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17B980A-8026-4016-AF1D-64E8907E79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310671-FBF0-49EA-8B8D-7E49C7700B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efb1c66-d998-4216-af84-fcd4004e35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2D31E3C-3CA3-4328-8790-84202EFB9444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eefb1c66-d998-4216-af84-fcd4004e353c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16167</TotalTime>
  <Words>577</Words>
  <Application>Microsoft Office PowerPoint</Application>
  <PresentationFormat>Custom</PresentationFormat>
  <Paragraphs>99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Aharoni</vt:lpstr>
      <vt:lpstr>Arial</vt:lpstr>
      <vt:lpstr>Calibri</vt:lpstr>
      <vt:lpstr>Calibri Light</vt:lpstr>
      <vt:lpstr>Freestyle Script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Tasnima Momshad</cp:lastModifiedBy>
  <cp:revision>314</cp:revision>
  <cp:lastPrinted>2018-09-02T17:44:52Z</cp:lastPrinted>
  <dcterms:created xsi:type="dcterms:W3CDTF">2018-02-08T08:28:53Z</dcterms:created>
  <dcterms:modified xsi:type="dcterms:W3CDTF">2026-07-14T12:43:43Z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0x010100FE3489B706D4614197127C98CF3B85A6</vt:lpwstr>
  </property>
</Properties>
</file>