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9715500" cy="17640300"/>
  <p:notesSz cx="9715500" cy="1764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2166" y="4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29138" y="5468493"/>
            <a:ext cx="8263572" cy="37044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58277" y="9878568"/>
            <a:ext cx="6805295" cy="4410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86092" y="4057269"/>
            <a:ext cx="4229005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006752" y="4057269"/>
            <a:ext cx="4229005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720580" cy="17640300"/>
          </a:xfrm>
          <a:custGeom>
            <a:avLst/>
            <a:gdLst/>
            <a:ahLst/>
            <a:cxnLst/>
            <a:rect l="l" t="t" r="r" b="b"/>
            <a:pathLst>
              <a:path w="9720580" h="17640300">
                <a:moveTo>
                  <a:pt x="9720071" y="0"/>
                </a:moveTo>
                <a:lnTo>
                  <a:pt x="0" y="0"/>
                </a:lnTo>
                <a:lnTo>
                  <a:pt x="0" y="17640295"/>
                </a:lnTo>
                <a:lnTo>
                  <a:pt x="9720071" y="17640295"/>
                </a:lnTo>
                <a:lnTo>
                  <a:pt x="9720071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25145" y="0"/>
            <a:ext cx="9525000" cy="17219295"/>
          </a:xfrm>
          <a:custGeom>
            <a:avLst/>
            <a:gdLst/>
            <a:ahLst/>
            <a:cxnLst/>
            <a:rect l="l" t="t" r="r" b="b"/>
            <a:pathLst>
              <a:path w="9525000" h="17219295">
                <a:moveTo>
                  <a:pt x="0" y="17218914"/>
                </a:moveTo>
                <a:lnTo>
                  <a:pt x="9525000" y="17218914"/>
                </a:lnTo>
                <a:lnTo>
                  <a:pt x="9525000" y="0"/>
                </a:lnTo>
                <a:lnTo>
                  <a:pt x="0" y="0"/>
                </a:lnTo>
                <a:lnTo>
                  <a:pt x="0" y="172189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25145" y="0"/>
            <a:ext cx="9525000" cy="17219295"/>
          </a:xfrm>
          <a:custGeom>
            <a:avLst/>
            <a:gdLst/>
            <a:ahLst/>
            <a:cxnLst/>
            <a:rect l="l" t="t" r="r" b="b"/>
            <a:pathLst>
              <a:path w="9525000" h="17219295">
                <a:moveTo>
                  <a:pt x="0" y="17218914"/>
                </a:moveTo>
                <a:lnTo>
                  <a:pt x="9525000" y="17218914"/>
                </a:lnTo>
                <a:lnTo>
                  <a:pt x="9525000" y="0"/>
                </a:lnTo>
              </a:path>
              <a:path w="9525000" h="17219295">
                <a:moveTo>
                  <a:pt x="0" y="0"/>
                </a:moveTo>
                <a:lnTo>
                  <a:pt x="0" y="17218914"/>
                </a:lnTo>
              </a:path>
            </a:pathLst>
          </a:custGeom>
          <a:ln w="41148">
            <a:solidFill>
              <a:srgbClr val="7E5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905319" y="2468269"/>
            <a:ext cx="8129270" cy="13678535"/>
          </a:xfrm>
          <a:custGeom>
            <a:avLst/>
            <a:gdLst/>
            <a:ahLst/>
            <a:cxnLst/>
            <a:rect l="l" t="t" r="r" b="b"/>
            <a:pathLst>
              <a:path w="8129270" h="13678535">
                <a:moveTo>
                  <a:pt x="8128952" y="10092538"/>
                </a:moveTo>
                <a:lnTo>
                  <a:pt x="8128152" y="10037940"/>
                </a:lnTo>
                <a:lnTo>
                  <a:pt x="8125815" y="9983864"/>
                </a:lnTo>
                <a:lnTo>
                  <a:pt x="8121929" y="9930346"/>
                </a:lnTo>
                <a:lnTo>
                  <a:pt x="8116557" y="9877412"/>
                </a:lnTo>
                <a:lnTo>
                  <a:pt x="8109712" y="9825114"/>
                </a:lnTo>
                <a:lnTo>
                  <a:pt x="8101406" y="9773488"/>
                </a:lnTo>
                <a:lnTo>
                  <a:pt x="8091703" y="9722561"/>
                </a:lnTo>
                <a:lnTo>
                  <a:pt x="8080603" y="9672371"/>
                </a:lnTo>
                <a:lnTo>
                  <a:pt x="8068132" y="9622968"/>
                </a:lnTo>
                <a:lnTo>
                  <a:pt x="8054340" y="9574378"/>
                </a:lnTo>
                <a:lnTo>
                  <a:pt x="8039252" y="9526638"/>
                </a:lnTo>
                <a:lnTo>
                  <a:pt x="8022882" y="9479775"/>
                </a:lnTo>
                <a:lnTo>
                  <a:pt x="8005254" y="9433852"/>
                </a:lnTo>
                <a:lnTo>
                  <a:pt x="7986420" y="9388881"/>
                </a:lnTo>
                <a:lnTo>
                  <a:pt x="7966392" y="9344927"/>
                </a:lnTo>
                <a:lnTo>
                  <a:pt x="7945209" y="9301988"/>
                </a:lnTo>
                <a:lnTo>
                  <a:pt x="7922882" y="9260129"/>
                </a:lnTo>
                <a:lnTo>
                  <a:pt x="7899451" y="9219387"/>
                </a:lnTo>
                <a:lnTo>
                  <a:pt x="7874940" y="9179789"/>
                </a:lnTo>
                <a:lnTo>
                  <a:pt x="7849387" y="9141371"/>
                </a:lnTo>
                <a:lnTo>
                  <a:pt x="7822806" y="9104173"/>
                </a:lnTo>
                <a:lnTo>
                  <a:pt x="7795234" y="9068232"/>
                </a:lnTo>
                <a:lnTo>
                  <a:pt x="7766698" y="9033573"/>
                </a:lnTo>
                <a:lnTo>
                  <a:pt x="7737234" y="9000261"/>
                </a:lnTo>
                <a:lnTo>
                  <a:pt x="7706855" y="8968308"/>
                </a:lnTo>
                <a:lnTo>
                  <a:pt x="7675588" y="8937765"/>
                </a:lnTo>
                <a:lnTo>
                  <a:pt x="7643482" y="8908669"/>
                </a:lnTo>
                <a:lnTo>
                  <a:pt x="7610551" y="8881046"/>
                </a:lnTo>
                <a:lnTo>
                  <a:pt x="7576820" y="8854935"/>
                </a:lnTo>
                <a:lnTo>
                  <a:pt x="7542327" y="8830373"/>
                </a:lnTo>
                <a:lnTo>
                  <a:pt x="7507097" y="8807412"/>
                </a:lnTo>
                <a:lnTo>
                  <a:pt x="7471156" y="8786063"/>
                </a:lnTo>
                <a:lnTo>
                  <a:pt x="7434529" y="8766378"/>
                </a:lnTo>
                <a:lnTo>
                  <a:pt x="7397255" y="8748408"/>
                </a:lnTo>
                <a:lnTo>
                  <a:pt x="7359345" y="8732164"/>
                </a:lnTo>
                <a:lnTo>
                  <a:pt x="7320851" y="8717686"/>
                </a:lnTo>
                <a:lnTo>
                  <a:pt x="7281773" y="8705024"/>
                </a:lnTo>
                <a:lnTo>
                  <a:pt x="7242162" y="8694204"/>
                </a:lnTo>
                <a:lnTo>
                  <a:pt x="7202043" y="8685276"/>
                </a:lnTo>
                <a:lnTo>
                  <a:pt x="7161441" y="8678266"/>
                </a:lnTo>
                <a:lnTo>
                  <a:pt x="7120382" y="8673211"/>
                </a:lnTo>
                <a:lnTo>
                  <a:pt x="7078891" y="8670150"/>
                </a:lnTo>
                <a:lnTo>
                  <a:pt x="7077392" y="8670125"/>
                </a:lnTo>
                <a:lnTo>
                  <a:pt x="7077392" y="8663026"/>
                </a:lnTo>
                <a:lnTo>
                  <a:pt x="1164590" y="8663026"/>
                </a:lnTo>
                <a:lnTo>
                  <a:pt x="1164526" y="8659724"/>
                </a:lnTo>
                <a:lnTo>
                  <a:pt x="1146403" y="8660092"/>
                </a:lnTo>
                <a:lnTo>
                  <a:pt x="1092136" y="8655152"/>
                </a:lnTo>
                <a:lnTo>
                  <a:pt x="1020267" y="8634451"/>
                </a:lnTo>
                <a:lnTo>
                  <a:pt x="952868" y="8599030"/>
                </a:lnTo>
                <a:lnTo>
                  <a:pt x="921067" y="8576208"/>
                </a:lnTo>
                <a:lnTo>
                  <a:pt x="890625" y="8550173"/>
                </a:lnTo>
                <a:lnTo>
                  <a:pt x="861644" y="8521103"/>
                </a:lnTo>
                <a:lnTo>
                  <a:pt x="834199" y="8489150"/>
                </a:lnTo>
                <a:lnTo>
                  <a:pt x="808380" y="8454479"/>
                </a:lnTo>
                <a:lnTo>
                  <a:pt x="784263" y="8417242"/>
                </a:lnTo>
                <a:lnTo>
                  <a:pt x="761936" y="8377618"/>
                </a:lnTo>
                <a:lnTo>
                  <a:pt x="741476" y="8335746"/>
                </a:lnTo>
                <a:lnTo>
                  <a:pt x="722972" y="8291792"/>
                </a:lnTo>
                <a:lnTo>
                  <a:pt x="706526" y="8245907"/>
                </a:lnTo>
                <a:lnTo>
                  <a:pt x="692188" y="8198269"/>
                </a:lnTo>
                <a:lnTo>
                  <a:pt x="680072" y="8149031"/>
                </a:lnTo>
                <a:lnTo>
                  <a:pt x="670242" y="8098345"/>
                </a:lnTo>
                <a:lnTo>
                  <a:pt x="662787" y="8046377"/>
                </a:lnTo>
                <a:lnTo>
                  <a:pt x="657796" y="7993291"/>
                </a:lnTo>
                <a:lnTo>
                  <a:pt x="655345" y="7939240"/>
                </a:lnTo>
                <a:lnTo>
                  <a:pt x="655535" y="7884388"/>
                </a:lnTo>
                <a:lnTo>
                  <a:pt x="658431" y="7828889"/>
                </a:lnTo>
                <a:lnTo>
                  <a:pt x="664337" y="7771308"/>
                </a:lnTo>
                <a:lnTo>
                  <a:pt x="673036" y="7715440"/>
                </a:lnTo>
                <a:lnTo>
                  <a:pt x="684403" y="7661427"/>
                </a:lnTo>
                <a:lnTo>
                  <a:pt x="698322" y="7609433"/>
                </a:lnTo>
                <a:lnTo>
                  <a:pt x="714641" y="7559599"/>
                </a:lnTo>
                <a:lnTo>
                  <a:pt x="733272" y="7512063"/>
                </a:lnTo>
                <a:lnTo>
                  <a:pt x="754087" y="7466978"/>
                </a:lnTo>
                <a:lnTo>
                  <a:pt x="776947" y="7424483"/>
                </a:lnTo>
                <a:lnTo>
                  <a:pt x="801751" y="7384720"/>
                </a:lnTo>
                <a:lnTo>
                  <a:pt x="828357" y="7347852"/>
                </a:lnTo>
                <a:lnTo>
                  <a:pt x="856665" y="7314019"/>
                </a:lnTo>
                <a:lnTo>
                  <a:pt x="886536" y="7283348"/>
                </a:lnTo>
                <a:lnTo>
                  <a:pt x="917854" y="7256005"/>
                </a:lnTo>
                <a:lnTo>
                  <a:pt x="950493" y="7232142"/>
                </a:lnTo>
                <a:lnTo>
                  <a:pt x="984351" y="7211873"/>
                </a:lnTo>
                <a:lnTo>
                  <a:pt x="1019276" y="7195375"/>
                </a:lnTo>
                <a:lnTo>
                  <a:pt x="1091907" y="7174230"/>
                </a:lnTo>
                <a:lnTo>
                  <a:pt x="1167396" y="7169861"/>
                </a:lnTo>
                <a:lnTo>
                  <a:pt x="1205928" y="7174331"/>
                </a:lnTo>
                <a:lnTo>
                  <a:pt x="1206500" y="7166813"/>
                </a:lnTo>
                <a:lnTo>
                  <a:pt x="6947090" y="7177075"/>
                </a:lnTo>
                <a:lnTo>
                  <a:pt x="6949668" y="7177075"/>
                </a:lnTo>
                <a:lnTo>
                  <a:pt x="6982142" y="7177125"/>
                </a:lnTo>
                <a:lnTo>
                  <a:pt x="6982231" y="7176338"/>
                </a:lnTo>
                <a:lnTo>
                  <a:pt x="6989966" y="7176160"/>
                </a:lnTo>
                <a:lnTo>
                  <a:pt x="7032447" y="7173265"/>
                </a:lnTo>
                <a:lnTo>
                  <a:pt x="7074497" y="7168477"/>
                </a:lnTo>
                <a:lnTo>
                  <a:pt x="7116102" y="7161847"/>
                </a:lnTo>
                <a:lnTo>
                  <a:pt x="7157225" y="7153389"/>
                </a:lnTo>
                <a:lnTo>
                  <a:pt x="7197839" y="7143153"/>
                </a:lnTo>
                <a:lnTo>
                  <a:pt x="7237908" y="7131151"/>
                </a:lnTo>
                <a:lnTo>
                  <a:pt x="7277417" y="7117448"/>
                </a:lnTo>
                <a:lnTo>
                  <a:pt x="7316343" y="7102043"/>
                </a:lnTo>
                <a:lnTo>
                  <a:pt x="7354646" y="7085000"/>
                </a:lnTo>
                <a:lnTo>
                  <a:pt x="7392289" y="7066343"/>
                </a:lnTo>
                <a:lnTo>
                  <a:pt x="7429271" y="7046100"/>
                </a:lnTo>
                <a:lnTo>
                  <a:pt x="7465542" y="7024319"/>
                </a:lnTo>
                <a:lnTo>
                  <a:pt x="7501090" y="7001015"/>
                </a:lnTo>
                <a:lnTo>
                  <a:pt x="7535875" y="6976237"/>
                </a:lnTo>
                <a:lnTo>
                  <a:pt x="7569886" y="6950011"/>
                </a:lnTo>
                <a:lnTo>
                  <a:pt x="7603071" y="6922376"/>
                </a:lnTo>
                <a:lnTo>
                  <a:pt x="7635418" y="6893357"/>
                </a:lnTo>
                <a:lnTo>
                  <a:pt x="7666901" y="6863004"/>
                </a:lnTo>
                <a:lnTo>
                  <a:pt x="7697483" y="6831343"/>
                </a:lnTo>
                <a:lnTo>
                  <a:pt x="7727137" y="6798399"/>
                </a:lnTo>
                <a:lnTo>
                  <a:pt x="7755852" y="6764223"/>
                </a:lnTo>
                <a:lnTo>
                  <a:pt x="7783576" y="6728841"/>
                </a:lnTo>
                <a:lnTo>
                  <a:pt x="7810309" y="6692278"/>
                </a:lnTo>
                <a:lnTo>
                  <a:pt x="7836001" y="6654584"/>
                </a:lnTo>
                <a:lnTo>
                  <a:pt x="7860627" y="6615785"/>
                </a:lnTo>
                <a:lnTo>
                  <a:pt x="7884160" y="6575920"/>
                </a:lnTo>
                <a:lnTo>
                  <a:pt x="7906588" y="6535013"/>
                </a:lnTo>
                <a:lnTo>
                  <a:pt x="7927861" y="6493103"/>
                </a:lnTo>
                <a:lnTo>
                  <a:pt x="7947965" y="6450228"/>
                </a:lnTo>
                <a:lnTo>
                  <a:pt x="7966862" y="6406413"/>
                </a:lnTo>
                <a:lnTo>
                  <a:pt x="7984541" y="6361709"/>
                </a:lnTo>
                <a:lnTo>
                  <a:pt x="8000962" y="6316129"/>
                </a:lnTo>
                <a:lnTo>
                  <a:pt x="8016100" y="6269723"/>
                </a:lnTo>
                <a:lnTo>
                  <a:pt x="8029930" y="6222517"/>
                </a:lnTo>
                <a:lnTo>
                  <a:pt x="8042427" y="6174549"/>
                </a:lnTo>
                <a:lnTo>
                  <a:pt x="8053540" y="6125857"/>
                </a:lnTo>
                <a:lnTo>
                  <a:pt x="8063281" y="6076467"/>
                </a:lnTo>
                <a:lnTo>
                  <a:pt x="8071586" y="6026416"/>
                </a:lnTo>
                <a:lnTo>
                  <a:pt x="8078444" y="5975731"/>
                </a:lnTo>
                <a:lnTo>
                  <a:pt x="8083829" y="5924461"/>
                </a:lnTo>
                <a:lnTo>
                  <a:pt x="8087703" y="5872632"/>
                </a:lnTo>
                <a:lnTo>
                  <a:pt x="8090052" y="5820283"/>
                </a:lnTo>
                <a:lnTo>
                  <a:pt x="8090852" y="5767425"/>
                </a:lnTo>
                <a:lnTo>
                  <a:pt x="8090052" y="5714581"/>
                </a:lnTo>
                <a:lnTo>
                  <a:pt x="8087703" y="5662231"/>
                </a:lnTo>
                <a:lnTo>
                  <a:pt x="8083829" y="5610403"/>
                </a:lnTo>
                <a:lnTo>
                  <a:pt x="8078444" y="5559133"/>
                </a:lnTo>
                <a:lnTo>
                  <a:pt x="8071586" y="5508447"/>
                </a:lnTo>
                <a:lnTo>
                  <a:pt x="8063281" y="5458396"/>
                </a:lnTo>
                <a:lnTo>
                  <a:pt x="8053540" y="5409006"/>
                </a:lnTo>
                <a:lnTo>
                  <a:pt x="8042427" y="5360314"/>
                </a:lnTo>
                <a:lnTo>
                  <a:pt x="8029930" y="5312346"/>
                </a:lnTo>
                <a:lnTo>
                  <a:pt x="8016100" y="5265140"/>
                </a:lnTo>
                <a:lnTo>
                  <a:pt x="8000962" y="5218735"/>
                </a:lnTo>
                <a:lnTo>
                  <a:pt x="7984541" y="5173154"/>
                </a:lnTo>
                <a:lnTo>
                  <a:pt x="7966862" y="5128450"/>
                </a:lnTo>
                <a:lnTo>
                  <a:pt x="7947965" y="5084635"/>
                </a:lnTo>
                <a:lnTo>
                  <a:pt x="7927861" y="5041760"/>
                </a:lnTo>
                <a:lnTo>
                  <a:pt x="7906588" y="4999850"/>
                </a:lnTo>
                <a:lnTo>
                  <a:pt x="7884160" y="4958943"/>
                </a:lnTo>
                <a:lnTo>
                  <a:pt x="7860627" y="4919078"/>
                </a:lnTo>
                <a:lnTo>
                  <a:pt x="7836001" y="4880280"/>
                </a:lnTo>
                <a:lnTo>
                  <a:pt x="7810309" y="4842586"/>
                </a:lnTo>
                <a:lnTo>
                  <a:pt x="7783576" y="4806023"/>
                </a:lnTo>
                <a:lnTo>
                  <a:pt x="7755852" y="4770640"/>
                </a:lnTo>
                <a:lnTo>
                  <a:pt x="7727137" y="4736465"/>
                </a:lnTo>
                <a:lnTo>
                  <a:pt x="7697483" y="4703521"/>
                </a:lnTo>
                <a:lnTo>
                  <a:pt x="7666901" y="4671860"/>
                </a:lnTo>
                <a:lnTo>
                  <a:pt x="7635418" y="4641507"/>
                </a:lnTo>
                <a:lnTo>
                  <a:pt x="7603071" y="4612487"/>
                </a:lnTo>
                <a:lnTo>
                  <a:pt x="7569886" y="4584852"/>
                </a:lnTo>
                <a:lnTo>
                  <a:pt x="7535875" y="4558627"/>
                </a:lnTo>
                <a:lnTo>
                  <a:pt x="7501090" y="4533849"/>
                </a:lnTo>
                <a:lnTo>
                  <a:pt x="7465542" y="4510544"/>
                </a:lnTo>
                <a:lnTo>
                  <a:pt x="7429271" y="4488764"/>
                </a:lnTo>
                <a:lnTo>
                  <a:pt x="7392289" y="4468520"/>
                </a:lnTo>
                <a:lnTo>
                  <a:pt x="7354646" y="4449864"/>
                </a:lnTo>
                <a:lnTo>
                  <a:pt x="7316343" y="4432820"/>
                </a:lnTo>
                <a:lnTo>
                  <a:pt x="7277417" y="4417415"/>
                </a:lnTo>
                <a:lnTo>
                  <a:pt x="7237908" y="4403712"/>
                </a:lnTo>
                <a:lnTo>
                  <a:pt x="7197839" y="4391711"/>
                </a:lnTo>
                <a:lnTo>
                  <a:pt x="7157225" y="4381474"/>
                </a:lnTo>
                <a:lnTo>
                  <a:pt x="7116102" y="4373016"/>
                </a:lnTo>
                <a:lnTo>
                  <a:pt x="7074497" y="4366387"/>
                </a:lnTo>
                <a:lnTo>
                  <a:pt x="7045388" y="4363085"/>
                </a:lnTo>
                <a:lnTo>
                  <a:pt x="7045388" y="4357725"/>
                </a:lnTo>
                <a:lnTo>
                  <a:pt x="6946455" y="4357725"/>
                </a:lnTo>
                <a:lnTo>
                  <a:pt x="1261808" y="4357725"/>
                </a:lnTo>
                <a:lnTo>
                  <a:pt x="1261808" y="4360024"/>
                </a:lnTo>
                <a:lnTo>
                  <a:pt x="1188085" y="4352125"/>
                </a:lnTo>
                <a:lnTo>
                  <a:pt x="1151318" y="4342092"/>
                </a:lnTo>
                <a:lnTo>
                  <a:pt x="1115504" y="4328249"/>
                </a:lnTo>
                <a:lnTo>
                  <a:pt x="1080744" y="4310723"/>
                </a:lnTo>
                <a:lnTo>
                  <a:pt x="1047140" y="4289666"/>
                </a:lnTo>
                <a:lnTo>
                  <a:pt x="1014780" y="4265244"/>
                </a:lnTo>
                <a:lnTo>
                  <a:pt x="983780" y="4237583"/>
                </a:lnTo>
                <a:lnTo>
                  <a:pt x="954239" y="4206849"/>
                </a:lnTo>
                <a:lnTo>
                  <a:pt x="926236" y="4173169"/>
                </a:lnTo>
                <a:lnTo>
                  <a:pt x="899883" y="4136707"/>
                </a:lnTo>
                <a:lnTo>
                  <a:pt x="875284" y="4097604"/>
                </a:lnTo>
                <a:lnTo>
                  <a:pt x="852525" y="4055999"/>
                </a:lnTo>
                <a:lnTo>
                  <a:pt x="831723" y="4012057"/>
                </a:lnTo>
                <a:lnTo>
                  <a:pt x="812965" y="3965905"/>
                </a:lnTo>
                <a:lnTo>
                  <a:pt x="796353" y="3917708"/>
                </a:lnTo>
                <a:lnTo>
                  <a:pt x="781989" y="3867607"/>
                </a:lnTo>
                <a:lnTo>
                  <a:pt x="769975" y="3815753"/>
                </a:lnTo>
                <a:lnTo>
                  <a:pt x="760387" y="3762286"/>
                </a:lnTo>
                <a:lnTo>
                  <a:pt x="753364" y="3707358"/>
                </a:lnTo>
                <a:lnTo>
                  <a:pt x="748969" y="3651110"/>
                </a:lnTo>
                <a:lnTo>
                  <a:pt x="747331" y="3593693"/>
                </a:lnTo>
                <a:lnTo>
                  <a:pt x="748499" y="3536124"/>
                </a:lnTo>
                <a:lnTo>
                  <a:pt x="752436" y="3479673"/>
                </a:lnTo>
                <a:lnTo>
                  <a:pt x="759040" y="3424504"/>
                </a:lnTo>
                <a:lnTo>
                  <a:pt x="768210" y="3370745"/>
                </a:lnTo>
                <a:lnTo>
                  <a:pt x="779843" y="3318560"/>
                </a:lnTo>
                <a:lnTo>
                  <a:pt x="793851" y="3268103"/>
                </a:lnTo>
                <a:lnTo>
                  <a:pt x="810133" y="3219526"/>
                </a:lnTo>
                <a:lnTo>
                  <a:pt x="828586" y="3172955"/>
                </a:lnTo>
                <a:lnTo>
                  <a:pt x="849096" y="3128568"/>
                </a:lnTo>
                <a:lnTo>
                  <a:pt x="871601" y="3086506"/>
                </a:lnTo>
                <a:lnTo>
                  <a:pt x="895959" y="3046920"/>
                </a:lnTo>
                <a:lnTo>
                  <a:pt x="922108" y="3009950"/>
                </a:lnTo>
                <a:lnTo>
                  <a:pt x="949921" y="2975762"/>
                </a:lnTo>
                <a:lnTo>
                  <a:pt x="979322" y="2944495"/>
                </a:lnTo>
                <a:lnTo>
                  <a:pt x="1010196" y="2916288"/>
                </a:lnTo>
                <a:lnTo>
                  <a:pt x="1042441" y="2891320"/>
                </a:lnTo>
                <a:lnTo>
                  <a:pt x="1075982" y="2869730"/>
                </a:lnTo>
                <a:lnTo>
                  <a:pt x="1110691" y="2851658"/>
                </a:lnTo>
                <a:lnTo>
                  <a:pt x="1146492" y="2837256"/>
                </a:lnTo>
                <a:lnTo>
                  <a:pt x="1183271" y="2826677"/>
                </a:lnTo>
                <a:lnTo>
                  <a:pt x="1220939" y="2820073"/>
                </a:lnTo>
                <a:lnTo>
                  <a:pt x="1237424" y="2819019"/>
                </a:lnTo>
                <a:lnTo>
                  <a:pt x="1237424" y="2829153"/>
                </a:lnTo>
                <a:lnTo>
                  <a:pt x="6924459" y="2829153"/>
                </a:lnTo>
                <a:lnTo>
                  <a:pt x="6923976" y="2837154"/>
                </a:lnTo>
                <a:lnTo>
                  <a:pt x="6966153" y="2839008"/>
                </a:lnTo>
                <a:lnTo>
                  <a:pt x="7008050" y="2838818"/>
                </a:lnTo>
                <a:lnTo>
                  <a:pt x="7049643" y="2836595"/>
                </a:lnTo>
                <a:lnTo>
                  <a:pt x="7090892" y="2832404"/>
                </a:lnTo>
                <a:lnTo>
                  <a:pt x="7112559" y="2829153"/>
                </a:lnTo>
                <a:lnTo>
                  <a:pt x="7133780" y="2829153"/>
                </a:lnTo>
                <a:lnTo>
                  <a:pt x="7133780" y="2825877"/>
                </a:lnTo>
                <a:lnTo>
                  <a:pt x="7172261" y="2818219"/>
                </a:lnTo>
                <a:lnTo>
                  <a:pt x="7212304" y="2808287"/>
                </a:lnTo>
                <a:lnTo>
                  <a:pt x="7251903" y="2796514"/>
                </a:lnTo>
                <a:lnTo>
                  <a:pt x="7290994" y="2782938"/>
                </a:lnTo>
                <a:lnTo>
                  <a:pt x="7329564" y="2767596"/>
                </a:lnTo>
                <a:lnTo>
                  <a:pt x="7367575" y="2750515"/>
                </a:lnTo>
                <a:lnTo>
                  <a:pt x="7405014" y="2731719"/>
                </a:lnTo>
                <a:lnTo>
                  <a:pt x="7441819" y="2711272"/>
                </a:lnTo>
                <a:lnTo>
                  <a:pt x="7477988" y="2689174"/>
                </a:lnTo>
                <a:lnTo>
                  <a:pt x="7513485" y="2665488"/>
                </a:lnTo>
                <a:lnTo>
                  <a:pt x="7548270" y="2640241"/>
                </a:lnTo>
                <a:lnTo>
                  <a:pt x="7582319" y="2613456"/>
                </a:lnTo>
                <a:lnTo>
                  <a:pt x="7615593" y="2585186"/>
                </a:lnTo>
                <a:lnTo>
                  <a:pt x="7648067" y="2555456"/>
                </a:lnTo>
                <a:lnTo>
                  <a:pt x="7679715" y="2524302"/>
                </a:lnTo>
                <a:lnTo>
                  <a:pt x="7710500" y="2491752"/>
                </a:lnTo>
                <a:lnTo>
                  <a:pt x="7740396" y="2457856"/>
                </a:lnTo>
                <a:lnTo>
                  <a:pt x="7769365" y="2422639"/>
                </a:lnTo>
                <a:lnTo>
                  <a:pt x="7797381" y="2386126"/>
                </a:lnTo>
                <a:lnTo>
                  <a:pt x="7824419" y="2348369"/>
                </a:lnTo>
                <a:lnTo>
                  <a:pt x="7850441" y="2309393"/>
                </a:lnTo>
                <a:lnTo>
                  <a:pt x="7875422" y="2269248"/>
                </a:lnTo>
                <a:lnTo>
                  <a:pt x="7899311" y="2227948"/>
                </a:lnTo>
                <a:lnTo>
                  <a:pt x="7922107" y="2185530"/>
                </a:lnTo>
                <a:lnTo>
                  <a:pt x="7943761" y="2142045"/>
                </a:lnTo>
                <a:lnTo>
                  <a:pt x="7964259" y="2097506"/>
                </a:lnTo>
                <a:lnTo>
                  <a:pt x="7983537" y="2051977"/>
                </a:lnTo>
                <a:lnTo>
                  <a:pt x="8001609" y="2005469"/>
                </a:lnTo>
                <a:lnTo>
                  <a:pt x="8018399" y="1958009"/>
                </a:lnTo>
                <a:lnTo>
                  <a:pt x="8033918" y="1909660"/>
                </a:lnTo>
                <a:lnTo>
                  <a:pt x="8048104" y="1860448"/>
                </a:lnTo>
                <a:lnTo>
                  <a:pt x="8060944" y="1810397"/>
                </a:lnTo>
                <a:lnTo>
                  <a:pt x="8072399" y="1759534"/>
                </a:lnTo>
                <a:lnTo>
                  <a:pt x="8082445" y="1707921"/>
                </a:lnTo>
                <a:lnTo>
                  <a:pt x="8091043" y="1655584"/>
                </a:lnTo>
                <a:lnTo>
                  <a:pt x="8098168" y="1602536"/>
                </a:lnTo>
                <a:lnTo>
                  <a:pt x="8103781" y="1548841"/>
                </a:lnTo>
                <a:lnTo>
                  <a:pt x="8107870" y="1494510"/>
                </a:lnTo>
                <a:lnTo>
                  <a:pt x="8110372" y="1440078"/>
                </a:lnTo>
                <a:lnTo>
                  <a:pt x="8111274" y="1386065"/>
                </a:lnTo>
                <a:lnTo>
                  <a:pt x="8110614" y="1332496"/>
                </a:lnTo>
                <a:lnTo>
                  <a:pt x="8108404" y="1279410"/>
                </a:lnTo>
                <a:lnTo>
                  <a:pt x="8104683" y="1226845"/>
                </a:lnTo>
                <a:lnTo>
                  <a:pt x="8099450" y="1174864"/>
                </a:lnTo>
                <a:lnTo>
                  <a:pt x="8092770" y="1123467"/>
                </a:lnTo>
                <a:lnTo>
                  <a:pt x="8084642" y="1072730"/>
                </a:lnTo>
                <a:lnTo>
                  <a:pt x="8075092" y="1022667"/>
                </a:lnTo>
                <a:lnTo>
                  <a:pt x="8064157" y="973315"/>
                </a:lnTo>
                <a:lnTo>
                  <a:pt x="8051863" y="924737"/>
                </a:lnTo>
                <a:lnTo>
                  <a:pt x="8038236" y="876947"/>
                </a:lnTo>
                <a:lnTo>
                  <a:pt x="8023288" y="829995"/>
                </a:lnTo>
                <a:lnTo>
                  <a:pt x="8007070" y="783920"/>
                </a:lnTo>
                <a:lnTo>
                  <a:pt x="7989583" y="738759"/>
                </a:lnTo>
                <a:lnTo>
                  <a:pt x="7970875" y="694537"/>
                </a:lnTo>
                <a:lnTo>
                  <a:pt x="7950962" y="651319"/>
                </a:lnTo>
                <a:lnTo>
                  <a:pt x="7929867" y="609130"/>
                </a:lnTo>
                <a:lnTo>
                  <a:pt x="7907617" y="568007"/>
                </a:lnTo>
                <a:lnTo>
                  <a:pt x="7884236" y="527989"/>
                </a:lnTo>
                <a:lnTo>
                  <a:pt x="7859763" y="489115"/>
                </a:lnTo>
                <a:lnTo>
                  <a:pt x="7834211" y="451421"/>
                </a:lnTo>
                <a:lnTo>
                  <a:pt x="7807617" y="414959"/>
                </a:lnTo>
                <a:lnTo>
                  <a:pt x="7779994" y="379755"/>
                </a:lnTo>
                <a:lnTo>
                  <a:pt x="7751381" y="345846"/>
                </a:lnTo>
                <a:lnTo>
                  <a:pt x="7721790" y="313283"/>
                </a:lnTo>
                <a:lnTo>
                  <a:pt x="7691260" y="282092"/>
                </a:lnTo>
                <a:lnTo>
                  <a:pt x="7659814" y="252323"/>
                </a:lnTo>
                <a:lnTo>
                  <a:pt x="7627480" y="224002"/>
                </a:lnTo>
                <a:lnTo>
                  <a:pt x="7594282" y="197167"/>
                </a:lnTo>
                <a:lnTo>
                  <a:pt x="7560246" y="171881"/>
                </a:lnTo>
                <a:lnTo>
                  <a:pt x="7525398" y="148158"/>
                </a:lnTo>
                <a:lnTo>
                  <a:pt x="7489761" y="126034"/>
                </a:lnTo>
                <a:lnTo>
                  <a:pt x="7453363" y="105575"/>
                </a:lnTo>
                <a:lnTo>
                  <a:pt x="7416228" y="86791"/>
                </a:lnTo>
                <a:lnTo>
                  <a:pt x="7378395" y="69735"/>
                </a:lnTo>
                <a:lnTo>
                  <a:pt x="7339876" y="54444"/>
                </a:lnTo>
                <a:lnTo>
                  <a:pt x="7300709" y="40944"/>
                </a:lnTo>
                <a:lnTo>
                  <a:pt x="7260895" y="29298"/>
                </a:lnTo>
                <a:lnTo>
                  <a:pt x="7220496" y="19532"/>
                </a:lnTo>
                <a:lnTo>
                  <a:pt x="7179513" y="11684"/>
                </a:lnTo>
                <a:lnTo>
                  <a:pt x="7137984" y="5791"/>
                </a:lnTo>
                <a:lnTo>
                  <a:pt x="7095934" y="1879"/>
                </a:lnTo>
                <a:lnTo>
                  <a:pt x="7049960" y="0"/>
                </a:lnTo>
                <a:lnTo>
                  <a:pt x="7003974" y="571"/>
                </a:lnTo>
                <a:lnTo>
                  <a:pt x="6958025" y="3619"/>
                </a:lnTo>
                <a:lnTo>
                  <a:pt x="6912165" y="9144"/>
                </a:lnTo>
                <a:lnTo>
                  <a:pt x="6866445" y="17119"/>
                </a:lnTo>
                <a:lnTo>
                  <a:pt x="6925754" y="596366"/>
                </a:lnTo>
                <a:lnTo>
                  <a:pt x="6962851" y="585889"/>
                </a:lnTo>
                <a:lnTo>
                  <a:pt x="6999656" y="579691"/>
                </a:lnTo>
                <a:lnTo>
                  <a:pt x="7036079" y="577659"/>
                </a:lnTo>
                <a:lnTo>
                  <a:pt x="7072020" y="579691"/>
                </a:lnTo>
                <a:lnTo>
                  <a:pt x="7107364" y="585673"/>
                </a:lnTo>
                <a:lnTo>
                  <a:pt x="7175881" y="609041"/>
                </a:lnTo>
                <a:lnTo>
                  <a:pt x="7240816" y="646899"/>
                </a:lnTo>
                <a:lnTo>
                  <a:pt x="7271690" y="670991"/>
                </a:lnTo>
                <a:lnTo>
                  <a:pt x="7301344" y="698373"/>
                </a:lnTo>
                <a:lnTo>
                  <a:pt x="7329716" y="728929"/>
                </a:lnTo>
                <a:lnTo>
                  <a:pt x="7356678" y="762571"/>
                </a:lnTo>
                <a:lnTo>
                  <a:pt x="7382129" y="799172"/>
                </a:lnTo>
                <a:lnTo>
                  <a:pt x="7405967" y="838619"/>
                </a:lnTo>
                <a:lnTo>
                  <a:pt x="7428103" y="880821"/>
                </a:lnTo>
                <a:lnTo>
                  <a:pt x="7448423" y="925652"/>
                </a:lnTo>
                <a:lnTo>
                  <a:pt x="7466825" y="973010"/>
                </a:lnTo>
                <a:lnTo>
                  <a:pt x="7483221" y="1022781"/>
                </a:lnTo>
                <a:lnTo>
                  <a:pt x="7497496" y="1074851"/>
                </a:lnTo>
                <a:lnTo>
                  <a:pt x="7509548" y="1129118"/>
                </a:lnTo>
                <a:lnTo>
                  <a:pt x="7519276" y="1185481"/>
                </a:lnTo>
                <a:lnTo>
                  <a:pt x="7526591" y="1243812"/>
                </a:lnTo>
                <a:lnTo>
                  <a:pt x="7531024" y="1298321"/>
                </a:lnTo>
                <a:lnTo>
                  <a:pt x="7533208" y="1352613"/>
                </a:lnTo>
                <a:lnTo>
                  <a:pt x="7533208" y="1406575"/>
                </a:lnTo>
                <a:lnTo>
                  <a:pt x="7531074" y="1460080"/>
                </a:lnTo>
                <a:lnTo>
                  <a:pt x="7526858" y="1512976"/>
                </a:lnTo>
                <a:lnTo>
                  <a:pt x="7520622" y="1565148"/>
                </a:lnTo>
                <a:lnTo>
                  <a:pt x="7512431" y="1616443"/>
                </a:lnTo>
                <a:lnTo>
                  <a:pt x="7502334" y="1666760"/>
                </a:lnTo>
                <a:lnTo>
                  <a:pt x="7490384" y="1715947"/>
                </a:lnTo>
                <a:lnTo>
                  <a:pt x="7476642" y="1763890"/>
                </a:lnTo>
                <a:lnTo>
                  <a:pt x="7461174" y="1810435"/>
                </a:lnTo>
                <a:lnTo>
                  <a:pt x="7444016" y="1855457"/>
                </a:lnTo>
                <a:lnTo>
                  <a:pt x="7425245" y="1898827"/>
                </a:lnTo>
                <a:lnTo>
                  <a:pt x="7404900" y="1940420"/>
                </a:lnTo>
                <a:lnTo>
                  <a:pt x="7383056" y="1980107"/>
                </a:lnTo>
                <a:lnTo>
                  <a:pt x="7359764" y="2017737"/>
                </a:lnTo>
                <a:lnTo>
                  <a:pt x="7335075" y="2053196"/>
                </a:lnTo>
                <a:lnTo>
                  <a:pt x="7309053" y="2086343"/>
                </a:lnTo>
                <a:lnTo>
                  <a:pt x="7281761" y="2117052"/>
                </a:lnTo>
                <a:lnTo>
                  <a:pt x="7253237" y="2145182"/>
                </a:lnTo>
                <a:lnTo>
                  <a:pt x="7223544" y="2170607"/>
                </a:lnTo>
                <a:lnTo>
                  <a:pt x="7192746" y="2193213"/>
                </a:lnTo>
                <a:lnTo>
                  <a:pt x="7133780" y="2226487"/>
                </a:lnTo>
                <a:lnTo>
                  <a:pt x="7133780" y="2219553"/>
                </a:lnTo>
                <a:lnTo>
                  <a:pt x="1256855" y="2219553"/>
                </a:lnTo>
                <a:lnTo>
                  <a:pt x="1237424" y="2219553"/>
                </a:lnTo>
                <a:lnTo>
                  <a:pt x="1237424" y="2220137"/>
                </a:lnTo>
                <a:lnTo>
                  <a:pt x="1213231" y="2220861"/>
                </a:lnTo>
                <a:lnTo>
                  <a:pt x="1170051" y="2224201"/>
                </a:lnTo>
                <a:lnTo>
                  <a:pt x="1127328" y="2229548"/>
                </a:lnTo>
                <a:lnTo>
                  <a:pt x="1085088" y="2236851"/>
                </a:lnTo>
                <a:lnTo>
                  <a:pt x="1043393" y="2246071"/>
                </a:lnTo>
                <a:lnTo>
                  <a:pt x="1002233" y="2257183"/>
                </a:lnTo>
                <a:lnTo>
                  <a:pt x="961669" y="2270137"/>
                </a:lnTo>
                <a:lnTo>
                  <a:pt x="921727" y="2284895"/>
                </a:lnTo>
                <a:lnTo>
                  <a:pt x="882421" y="2301443"/>
                </a:lnTo>
                <a:lnTo>
                  <a:pt x="843800" y="2319705"/>
                </a:lnTo>
                <a:lnTo>
                  <a:pt x="805891" y="2339670"/>
                </a:lnTo>
                <a:lnTo>
                  <a:pt x="768718" y="2361298"/>
                </a:lnTo>
                <a:lnTo>
                  <a:pt x="732307" y="2384539"/>
                </a:lnTo>
                <a:lnTo>
                  <a:pt x="696696" y="2409355"/>
                </a:lnTo>
                <a:lnTo>
                  <a:pt x="661924" y="2435720"/>
                </a:lnTo>
                <a:lnTo>
                  <a:pt x="628015" y="2463596"/>
                </a:lnTo>
                <a:lnTo>
                  <a:pt x="594995" y="2492933"/>
                </a:lnTo>
                <a:lnTo>
                  <a:pt x="562902" y="2523706"/>
                </a:lnTo>
                <a:lnTo>
                  <a:pt x="531761" y="2555862"/>
                </a:lnTo>
                <a:lnTo>
                  <a:pt x="501599" y="2589365"/>
                </a:lnTo>
                <a:lnTo>
                  <a:pt x="472452" y="2624201"/>
                </a:lnTo>
                <a:lnTo>
                  <a:pt x="444360" y="2660307"/>
                </a:lnTo>
                <a:lnTo>
                  <a:pt x="417334" y="2697645"/>
                </a:lnTo>
                <a:lnTo>
                  <a:pt x="391426" y="2736189"/>
                </a:lnTo>
                <a:lnTo>
                  <a:pt x="366649" y="2775889"/>
                </a:lnTo>
                <a:lnTo>
                  <a:pt x="343039" y="2816733"/>
                </a:lnTo>
                <a:lnTo>
                  <a:pt x="320636" y="2858643"/>
                </a:lnTo>
                <a:lnTo>
                  <a:pt x="299453" y="2901619"/>
                </a:lnTo>
                <a:lnTo>
                  <a:pt x="279539" y="2945600"/>
                </a:lnTo>
                <a:lnTo>
                  <a:pt x="260908" y="2990545"/>
                </a:lnTo>
                <a:lnTo>
                  <a:pt x="243611" y="3036430"/>
                </a:lnTo>
                <a:lnTo>
                  <a:pt x="227660" y="3083217"/>
                </a:lnTo>
                <a:lnTo>
                  <a:pt x="213093" y="3130867"/>
                </a:lnTo>
                <a:lnTo>
                  <a:pt x="199936" y="3179330"/>
                </a:lnTo>
                <a:lnTo>
                  <a:pt x="188226" y="3228581"/>
                </a:lnTo>
                <a:lnTo>
                  <a:pt x="177990" y="3278568"/>
                </a:lnTo>
                <a:lnTo>
                  <a:pt x="169265" y="3329267"/>
                </a:lnTo>
                <a:lnTo>
                  <a:pt x="162064" y="3380638"/>
                </a:lnTo>
                <a:lnTo>
                  <a:pt x="156438" y="3432645"/>
                </a:lnTo>
                <a:lnTo>
                  <a:pt x="152412" y="3485235"/>
                </a:lnTo>
                <a:lnTo>
                  <a:pt x="150025" y="3538385"/>
                </a:lnTo>
                <a:lnTo>
                  <a:pt x="149288" y="3592042"/>
                </a:lnTo>
                <a:lnTo>
                  <a:pt x="150190" y="3644569"/>
                </a:lnTo>
                <a:lnTo>
                  <a:pt x="152679" y="3696589"/>
                </a:lnTo>
                <a:lnTo>
                  <a:pt x="156730" y="3748074"/>
                </a:lnTo>
                <a:lnTo>
                  <a:pt x="162306" y="3798976"/>
                </a:lnTo>
                <a:lnTo>
                  <a:pt x="169392" y="3849268"/>
                </a:lnTo>
                <a:lnTo>
                  <a:pt x="177939" y="3898912"/>
                </a:lnTo>
                <a:lnTo>
                  <a:pt x="187934" y="3947871"/>
                </a:lnTo>
                <a:lnTo>
                  <a:pt x="199339" y="3996118"/>
                </a:lnTo>
                <a:lnTo>
                  <a:pt x="212140" y="4043616"/>
                </a:lnTo>
                <a:lnTo>
                  <a:pt x="226288" y="4090327"/>
                </a:lnTo>
                <a:lnTo>
                  <a:pt x="241769" y="4136212"/>
                </a:lnTo>
                <a:lnTo>
                  <a:pt x="258546" y="4181233"/>
                </a:lnTo>
                <a:lnTo>
                  <a:pt x="276593" y="4225366"/>
                </a:lnTo>
                <a:lnTo>
                  <a:pt x="295884" y="4268571"/>
                </a:lnTo>
                <a:lnTo>
                  <a:pt x="316382" y="4310799"/>
                </a:lnTo>
                <a:lnTo>
                  <a:pt x="338061" y="4352036"/>
                </a:lnTo>
                <a:lnTo>
                  <a:pt x="360908" y="4392244"/>
                </a:lnTo>
                <a:lnTo>
                  <a:pt x="384860" y="4431373"/>
                </a:lnTo>
                <a:lnTo>
                  <a:pt x="409930" y="4469396"/>
                </a:lnTo>
                <a:lnTo>
                  <a:pt x="436054" y="4506290"/>
                </a:lnTo>
                <a:lnTo>
                  <a:pt x="463219" y="4541990"/>
                </a:lnTo>
                <a:lnTo>
                  <a:pt x="491388" y="4576483"/>
                </a:lnTo>
                <a:lnTo>
                  <a:pt x="520547" y="4609731"/>
                </a:lnTo>
                <a:lnTo>
                  <a:pt x="550646" y="4641697"/>
                </a:lnTo>
                <a:lnTo>
                  <a:pt x="581685" y="4672342"/>
                </a:lnTo>
                <a:lnTo>
                  <a:pt x="613600" y="4701629"/>
                </a:lnTo>
                <a:lnTo>
                  <a:pt x="646391" y="4729531"/>
                </a:lnTo>
                <a:lnTo>
                  <a:pt x="680021" y="4756010"/>
                </a:lnTo>
                <a:lnTo>
                  <a:pt x="714451" y="4781029"/>
                </a:lnTo>
                <a:lnTo>
                  <a:pt x="749668" y="4804549"/>
                </a:lnTo>
                <a:lnTo>
                  <a:pt x="785622" y="4826546"/>
                </a:lnTo>
                <a:lnTo>
                  <a:pt x="822312" y="4846967"/>
                </a:lnTo>
                <a:lnTo>
                  <a:pt x="859675" y="4865802"/>
                </a:lnTo>
                <a:lnTo>
                  <a:pt x="897712" y="4882985"/>
                </a:lnTo>
                <a:lnTo>
                  <a:pt x="936383" y="4898504"/>
                </a:lnTo>
                <a:lnTo>
                  <a:pt x="975664" y="4912309"/>
                </a:lnTo>
                <a:lnTo>
                  <a:pt x="1015517" y="4924374"/>
                </a:lnTo>
                <a:lnTo>
                  <a:pt x="1055916" y="4934661"/>
                </a:lnTo>
                <a:lnTo>
                  <a:pt x="1096835" y="4943132"/>
                </a:lnTo>
                <a:lnTo>
                  <a:pt x="1138237" y="4949761"/>
                </a:lnTo>
                <a:lnTo>
                  <a:pt x="1180109" y="4954498"/>
                </a:lnTo>
                <a:lnTo>
                  <a:pt x="1222400" y="4957318"/>
                </a:lnTo>
                <a:lnTo>
                  <a:pt x="1261808" y="4958118"/>
                </a:lnTo>
                <a:lnTo>
                  <a:pt x="1261808" y="4971897"/>
                </a:lnTo>
                <a:lnTo>
                  <a:pt x="6946697" y="4971897"/>
                </a:lnTo>
                <a:lnTo>
                  <a:pt x="6946709" y="4990185"/>
                </a:lnTo>
                <a:lnTo>
                  <a:pt x="6984873" y="4992294"/>
                </a:lnTo>
                <a:lnTo>
                  <a:pt x="7058825" y="5008829"/>
                </a:lnTo>
                <a:lnTo>
                  <a:pt x="7094410" y="5022964"/>
                </a:lnTo>
                <a:lnTo>
                  <a:pt x="7128942" y="5040808"/>
                </a:lnTo>
                <a:lnTo>
                  <a:pt x="7162317" y="5062232"/>
                </a:lnTo>
                <a:lnTo>
                  <a:pt x="7194423" y="5087048"/>
                </a:lnTo>
                <a:lnTo>
                  <a:pt x="7225195" y="5115141"/>
                </a:lnTo>
                <a:lnTo>
                  <a:pt x="7254507" y="5146345"/>
                </a:lnTo>
                <a:lnTo>
                  <a:pt x="7282256" y="5180508"/>
                </a:lnTo>
                <a:lnTo>
                  <a:pt x="7308367" y="5217490"/>
                </a:lnTo>
                <a:lnTo>
                  <a:pt x="7332726" y="5257127"/>
                </a:lnTo>
                <a:lnTo>
                  <a:pt x="7355243" y="5299278"/>
                </a:lnTo>
                <a:lnTo>
                  <a:pt x="7375804" y="5343791"/>
                </a:lnTo>
                <a:lnTo>
                  <a:pt x="7394321" y="5390527"/>
                </a:lnTo>
                <a:lnTo>
                  <a:pt x="7410691" y="5439308"/>
                </a:lnTo>
                <a:lnTo>
                  <a:pt x="7424826" y="5490007"/>
                </a:lnTo>
                <a:lnTo>
                  <a:pt x="7436612" y="5542470"/>
                </a:lnTo>
                <a:lnTo>
                  <a:pt x="7445972" y="5596547"/>
                </a:lnTo>
                <a:lnTo>
                  <a:pt x="7452779" y="5652071"/>
                </a:lnTo>
                <a:lnTo>
                  <a:pt x="7456945" y="5708916"/>
                </a:lnTo>
                <a:lnTo>
                  <a:pt x="7458392" y="5766917"/>
                </a:lnTo>
                <a:lnTo>
                  <a:pt x="7456995" y="5824931"/>
                </a:lnTo>
                <a:lnTo>
                  <a:pt x="7452881" y="5881789"/>
                </a:lnTo>
                <a:lnTo>
                  <a:pt x="7446111" y="5937339"/>
                </a:lnTo>
                <a:lnTo>
                  <a:pt x="7436815" y="5991428"/>
                </a:lnTo>
                <a:lnTo>
                  <a:pt x="7425068" y="6043917"/>
                </a:lnTo>
                <a:lnTo>
                  <a:pt x="7410983" y="6094641"/>
                </a:lnTo>
                <a:lnTo>
                  <a:pt x="7394651" y="6143460"/>
                </a:lnTo>
                <a:lnTo>
                  <a:pt x="7376173" y="6190234"/>
                </a:lnTo>
                <a:lnTo>
                  <a:pt x="7355637" y="6234785"/>
                </a:lnTo>
                <a:lnTo>
                  <a:pt x="7333170" y="6276987"/>
                </a:lnTo>
                <a:lnTo>
                  <a:pt x="7308850" y="6316675"/>
                </a:lnTo>
                <a:lnTo>
                  <a:pt x="7282764" y="6353708"/>
                </a:lnTo>
                <a:lnTo>
                  <a:pt x="7255040" y="6387922"/>
                </a:lnTo>
                <a:lnTo>
                  <a:pt x="7225766" y="6419189"/>
                </a:lnTo>
                <a:lnTo>
                  <a:pt x="7195032" y="6447345"/>
                </a:lnTo>
                <a:lnTo>
                  <a:pt x="7162940" y="6472225"/>
                </a:lnTo>
                <a:lnTo>
                  <a:pt x="7129589" y="6493713"/>
                </a:lnTo>
                <a:lnTo>
                  <a:pt x="7095083" y="6511633"/>
                </a:lnTo>
                <a:lnTo>
                  <a:pt x="7065162" y="6523583"/>
                </a:lnTo>
                <a:lnTo>
                  <a:pt x="7065200" y="6523329"/>
                </a:lnTo>
                <a:lnTo>
                  <a:pt x="1255852" y="6523329"/>
                </a:lnTo>
                <a:lnTo>
                  <a:pt x="1256093" y="6520281"/>
                </a:lnTo>
                <a:lnTo>
                  <a:pt x="1222133" y="6517005"/>
                </a:lnTo>
                <a:lnTo>
                  <a:pt x="1188110" y="6514973"/>
                </a:lnTo>
                <a:lnTo>
                  <a:pt x="1154036" y="6514198"/>
                </a:lnTo>
                <a:lnTo>
                  <a:pt x="1119949" y="6514693"/>
                </a:lnTo>
                <a:lnTo>
                  <a:pt x="1076896" y="6516979"/>
                </a:lnTo>
                <a:lnTo>
                  <a:pt x="1034300" y="6521170"/>
                </a:lnTo>
                <a:lnTo>
                  <a:pt x="992162" y="6527216"/>
                </a:lnTo>
                <a:lnTo>
                  <a:pt x="950518" y="6535077"/>
                </a:lnTo>
                <a:lnTo>
                  <a:pt x="909396" y="6544742"/>
                </a:lnTo>
                <a:lnTo>
                  <a:pt x="868832" y="6556172"/>
                </a:lnTo>
                <a:lnTo>
                  <a:pt x="828827" y="6569316"/>
                </a:lnTo>
                <a:lnTo>
                  <a:pt x="789432" y="6584150"/>
                </a:lnTo>
                <a:lnTo>
                  <a:pt x="750658" y="6600647"/>
                </a:lnTo>
                <a:lnTo>
                  <a:pt x="712546" y="6618757"/>
                </a:lnTo>
                <a:lnTo>
                  <a:pt x="675119" y="6638442"/>
                </a:lnTo>
                <a:lnTo>
                  <a:pt x="638403" y="6659689"/>
                </a:lnTo>
                <a:lnTo>
                  <a:pt x="602424" y="6682448"/>
                </a:lnTo>
                <a:lnTo>
                  <a:pt x="567207" y="6706692"/>
                </a:lnTo>
                <a:lnTo>
                  <a:pt x="532777" y="6732371"/>
                </a:lnTo>
                <a:lnTo>
                  <a:pt x="499160" y="6759473"/>
                </a:lnTo>
                <a:lnTo>
                  <a:pt x="466407" y="6787947"/>
                </a:lnTo>
                <a:lnTo>
                  <a:pt x="434517" y="6817754"/>
                </a:lnTo>
                <a:lnTo>
                  <a:pt x="403517" y="6848881"/>
                </a:lnTo>
                <a:lnTo>
                  <a:pt x="373456" y="6881266"/>
                </a:lnTo>
                <a:lnTo>
                  <a:pt x="344347" y="6914909"/>
                </a:lnTo>
                <a:lnTo>
                  <a:pt x="316217" y="6949745"/>
                </a:lnTo>
                <a:lnTo>
                  <a:pt x="289102" y="6985736"/>
                </a:lnTo>
                <a:lnTo>
                  <a:pt x="263004" y="7022871"/>
                </a:lnTo>
                <a:lnTo>
                  <a:pt x="237985" y="7061111"/>
                </a:lnTo>
                <a:lnTo>
                  <a:pt x="214045" y="7100405"/>
                </a:lnTo>
                <a:lnTo>
                  <a:pt x="191236" y="7140740"/>
                </a:lnTo>
                <a:lnTo>
                  <a:pt x="169557" y="7182066"/>
                </a:lnTo>
                <a:lnTo>
                  <a:pt x="149047" y="7224344"/>
                </a:lnTo>
                <a:lnTo>
                  <a:pt x="129743" y="7267549"/>
                </a:lnTo>
                <a:lnTo>
                  <a:pt x="111658" y="7311657"/>
                </a:lnTo>
                <a:lnTo>
                  <a:pt x="94818" y="7356602"/>
                </a:lnTo>
                <a:lnTo>
                  <a:pt x="79273" y="7402385"/>
                </a:lnTo>
                <a:lnTo>
                  <a:pt x="65024" y="7448944"/>
                </a:lnTo>
                <a:lnTo>
                  <a:pt x="52108" y="7496264"/>
                </a:lnTo>
                <a:lnTo>
                  <a:pt x="40551" y="7544282"/>
                </a:lnTo>
                <a:lnTo>
                  <a:pt x="30378" y="7593000"/>
                </a:lnTo>
                <a:lnTo>
                  <a:pt x="21628" y="7642365"/>
                </a:lnTo>
                <a:lnTo>
                  <a:pt x="14312" y="7692339"/>
                </a:lnTo>
                <a:lnTo>
                  <a:pt x="8458" y="7742885"/>
                </a:lnTo>
                <a:lnTo>
                  <a:pt x="4114" y="7793977"/>
                </a:lnTo>
                <a:lnTo>
                  <a:pt x="1282" y="7845590"/>
                </a:lnTo>
                <a:lnTo>
                  <a:pt x="0" y="7897660"/>
                </a:lnTo>
                <a:lnTo>
                  <a:pt x="304" y="7950174"/>
                </a:lnTo>
                <a:lnTo>
                  <a:pt x="2184" y="8002638"/>
                </a:lnTo>
                <a:lnTo>
                  <a:pt x="5613" y="8054568"/>
                </a:lnTo>
                <a:lnTo>
                  <a:pt x="10579" y="8105915"/>
                </a:lnTo>
                <a:lnTo>
                  <a:pt x="17043" y="8156676"/>
                </a:lnTo>
                <a:lnTo>
                  <a:pt x="24980" y="8206791"/>
                </a:lnTo>
                <a:lnTo>
                  <a:pt x="34353" y="8256244"/>
                </a:lnTo>
                <a:lnTo>
                  <a:pt x="45135" y="8305000"/>
                </a:lnTo>
                <a:lnTo>
                  <a:pt x="57315" y="8353018"/>
                </a:lnTo>
                <a:lnTo>
                  <a:pt x="70853" y="8400262"/>
                </a:lnTo>
                <a:lnTo>
                  <a:pt x="85712" y="8446719"/>
                </a:lnTo>
                <a:lnTo>
                  <a:pt x="101866" y="8492338"/>
                </a:lnTo>
                <a:lnTo>
                  <a:pt x="119303" y="8537092"/>
                </a:lnTo>
                <a:lnTo>
                  <a:pt x="137972" y="8580945"/>
                </a:lnTo>
                <a:lnTo>
                  <a:pt x="157861" y="8623871"/>
                </a:lnTo>
                <a:lnTo>
                  <a:pt x="178943" y="8665832"/>
                </a:lnTo>
                <a:lnTo>
                  <a:pt x="201168" y="8706790"/>
                </a:lnTo>
                <a:lnTo>
                  <a:pt x="224536" y="8746719"/>
                </a:lnTo>
                <a:lnTo>
                  <a:pt x="248996" y="8785593"/>
                </a:lnTo>
                <a:lnTo>
                  <a:pt x="274523" y="8823363"/>
                </a:lnTo>
                <a:lnTo>
                  <a:pt x="301104" y="8860003"/>
                </a:lnTo>
                <a:lnTo>
                  <a:pt x="328701" y="8895474"/>
                </a:lnTo>
                <a:lnTo>
                  <a:pt x="357276" y="8929764"/>
                </a:lnTo>
                <a:lnTo>
                  <a:pt x="386816" y="8962822"/>
                </a:lnTo>
                <a:lnTo>
                  <a:pt x="417283" y="8994610"/>
                </a:lnTo>
                <a:lnTo>
                  <a:pt x="448652" y="9025115"/>
                </a:lnTo>
                <a:lnTo>
                  <a:pt x="480898" y="9054287"/>
                </a:lnTo>
                <a:lnTo>
                  <a:pt x="513981" y="9082100"/>
                </a:lnTo>
                <a:lnTo>
                  <a:pt x="547890" y="9108516"/>
                </a:lnTo>
                <a:lnTo>
                  <a:pt x="582587" y="9133510"/>
                </a:lnTo>
                <a:lnTo>
                  <a:pt x="618032" y="9157043"/>
                </a:lnTo>
                <a:lnTo>
                  <a:pt x="654215" y="9179077"/>
                </a:lnTo>
                <a:lnTo>
                  <a:pt x="691095" y="9199601"/>
                </a:lnTo>
                <a:lnTo>
                  <a:pt x="728649" y="9218549"/>
                </a:lnTo>
                <a:lnTo>
                  <a:pt x="766851" y="9235923"/>
                </a:lnTo>
                <a:lnTo>
                  <a:pt x="805675" y="9251658"/>
                </a:lnTo>
                <a:lnTo>
                  <a:pt x="845083" y="9265742"/>
                </a:lnTo>
                <a:lnTo>
                  <a:pt x="885050" y="9278137"/>
                </a:lnTo>
                <a:lnTo>
                  <a:pt x="925550" y="9288805"/>
                </a:lnTo>
                <a:lnTo>
                  <a:pt x="966546" y="9297721"/>
                </a:lnTo>
                <a:lnTo>
                  <a:pt x="1008024" y="9304845"/>
                </a:lnTo>
                <a:lnTo>
                  <a:pt x="1049947" y="9310154"/>
                </a:lnTo>
                <a:lnTo>
                  <a:pt x="1092288" y="9313596"/>
                </a:lnTo>
                <a:lnTo>
                  <a:pt x="1135024" y="9315158"/>
                </a:lnTo>
                <a:lnTo>
                  <a:pt x="1156652" y="9314980"/>
                </a:lnTo>
                <a:lnTo>
                  <a:pt x="1156652" y="9324442"/>
                </a:lnTo>
                <a:lnTo>
                  <a:pt x="7077392" y="9324442"/>
                </a:lnTo>
                <a:lnTo>
                  <a:pt x="7077392" y="9276080"/>
                </a:lnTo>
                <a:lnTo>
                  <a:pt x="7105688" y="9281058"/>
                </a:lnTo>
                <a:lnTo>
                  <a:pt x="7171791" y="9304642"/>
                </a:lnTo>
                <a:lnTo>
                  <a:pt x="7234250" y="9342653"/>
                </a:lnTo>
                <a:lnTo>
                  <a:pt x="7263917" y="9366733"/>
                </a:lnTo>
                <a:lnTo>
                  <a:pt x="7292429" y="9393999"/>
                </a:lnTo>
                <a:lnTo>
                  <a:pt x="7319696" y="9424327"/>
                </a:lnTo>
                <a:lnTo>
                  <a:pt x="7345642" y="9457563"/>
                </a:lnTo>
                <a:lnTo>
                  <a:pt x="7370178" y="9493580"/>
                </a:lnTo>
                <a:lnTo>
                  <a:pt x="7393241" y="9532226"/>
                </a:lnTo>
                <a:lnTo>
                  <a:pt x="7414717" y="9573387"/>
                </a:lnTo>
                <a:lnTo>
                  <a:pt x="7434554" y="9616897"/>
                </a:lnTo>
                <a:lnTo>
                  <a:pt x="7452652" y="9662630"/>
                </a:lnTo>
                <a:lnTo>
                  <a:pt x="7468933" y="9710458"/>
                </a:lnTo>
                <a:lnTo>
                  <a:pt x="7483310" y="9760217"/>
                </a:lnTo>
                <a:lnTo>
                  <a:pt x="7495718" y="9811791"/>
                </a:lnTo>
                <a:lnTo>
                  <a:pt x="7506043" y="9865030"/>
                </a:lnTo>
                <a:lnTo>
                  <a:pt x="7514222" y="9919805"/>
                </a:lnTo>
                <a:lnTo>
                  <a:pt x="7520178" y="9975964"/>
                </a:lnTo>
                <a:lnTo>
                  <a:pt x="7523823" y="10033381"/>
                </a:lnTo>
                <a:lnTo>
                  <a:pt x="7525067" y="10091903"/>
                </a:lnTo>
                <a:lnTo>
                  <a:pt x="7523874" y="10150437"/>
                </a:lnTo>
                <a:lnTo>
                  <a:pt x="7520279" y="10207866"/>
                </a:lnTo>
                <a:lnTo>
                  <a:pt x="7514374" y="10264038"/>
                </a:lnTo>
                <a:lnTo>
                  <a:pt x="7506246" y="10318839"/>
                </a:lnTo>
                <a:lnTo>
                  <a:pt x="7495959" y="10372103"/>
                </a:lnTo>
                <a:lnTo>
                  <a:pt x="7483602" y="10423715"/>
                </a:lnTo>
                <a:lnTo>
                  <a:pt x="7469276" y="10473525"/>
                </a:lnTo>
                <a:lnTo>
                  <a:pt x="7453033" y="10521391"/>
                </a:lnTo>
                <a:lnTo>
                  <a:pt x="7434986" y="10567175"/>
                </a:lnTo>
                <a:lnTo>
                  <a:pt x="7415187" y="10610748"/>
                </a:lnTo>
                <a:lnTo>
                  <a:pt x="7393737" y="10651960"/>
                </a:lnTo>
                <a:lnTo>
                  <a:pt x="7370724" y="10690670"/>
                </a:lnTo>
                <a:lnTo>
                  <a:pt x="7346213" y="10726750"/>
                </a:lnTo>
                <a:lnTo>
                  <a:pt x="7320305" y="10760062"/>
                </a:lnTo>
                <a:lnTo>
                  <a:pt x="7293064" y="10790453"/>
                </a:lnTo>
                <a:lnTo>
                  <a:pt x="7264578" y="10817797"/>
                </a:lnTo>
                <a:lnTo>
                  <a:pt x="7234949" y="10841939"/>
                </a:lnTo>
                <a:lnTo>
                  <a:pt x="7172515" y="10880115"/>
                </a:lnTo>
                <a:lnTo>
                  <a:pt x="7133780" y="10895698"/>
                </a:lnTo>
                <a:lnTo>
                  <a:pt x="7133780" y="10894162"/>
                </a:lnTo>
                <a:lnTo>
                  <a:pt x="1290764" y="10894162"/>
                </a:lnTo>
                <a:lnTo>
                  <a:pt x="1290764" y="10896981"/>
                </a:lnTo>
                <a:lnTo>
                  <a:pt x="1251470" y="10899915"/>
                </a:lnTo>
                <a:lnTo>
                  <a:pt x="1210424" y="10904957"/>
                </a:lnTo>
                <a:lnTo>
                  <a:pt x="1169835" y="10911916"/>
                </a:lnTo>
                <a:lnTo>
                  <a:pt x="1129741" y="10920743"/>
                </a:lnTo>
                <a:lnTo>
                  <a:pt x="1090155" y="10931411"/>
                </a:lnTo>
                <a:lnTo>
                  <a:pt x="1051115" y="10943882"/>
                </a:lnTo>
                <a:lnTo>
                  <a:pt x="1012634" y="10958119"/>
                </a:lnTo>
                <a:lnTo>
                  <a:pt x="974763" y="10974083"/>
                </a:lnTo>
                <a:lnTo>
                  <a:pt x="937526" y="10991736"/>
                </a:lnTo>
                <a:lnTo>
                  <a:pt x="900938" y="11011052"/>
                </a:lnTo>
                <a:lnTo>
                  <a:pt x="865022" y="11031995"/>
                </a:lnTo>
                <a:lnTo>
                  <a:pt x="829830" y="11054525"/>
                </a:lnTo>
                <a:lnTo>
                  <a:pt x="795388" y="11078591"/>
                </a:lnTo>
                <a:lnTo>
                  <a:pt x="761695" y="11104182"/>
                </a:lnTo>
                <a:lnTo>
                  <a:pt x="728814" y="11131245"/>
                </a:lnTo>
                <a:lnTo>
                  <a:pt x="696760" y="11159744"/>
                </a:lnTo>
                <a:lnTo>
                  <a:pt x="665543" y="11189653"/>
                </a:lnTo>
                <a:lnTo>
                  <a:pt x="635228" y="11220933"/>
                </a:lnTo>
                <a:lnTo>
                  <a:pt x="605802" y="11253546"/>
                </a:lnTo>
                <a:lnTo>
                  <a:pt x="577329" y="11287455"/>
                </a:lnTo>
                <a:lnTo>
                  <a:pt x="549821" y="11322622"/>
                </a:lnTo>
                <a:lnTo>
                  <a:pt x="523303" y="11359020"/>
                </a:lnTo>
                <a:lnTo>
                  <a:pt x="497814" y="11396599"/>
                </a:lnTo>
                <a:lnTo>
                  <a:pt x="473367" y="11435347"/>
                </a:lnTo>
                <a:lnTo>
                  <a:pt x="449999" y="11475199"/>
                </a:lnTo>
                <a:lnTo>
                  <a:pt x="427748" y="11516131"/>
                </a:lnTo>
                <a:lnTo>
                  <a:pt x="406628" y="11558105"/>
                </a:lnTo>
                <a:lnTo>
                  <a:pt x="386664" y="11601094"/>
                </a:lnTo>
                <a:lnTo>
                  <a:pt x="367906" y="11645049"/>
                </a:lnTo>
                <a:lnTo>
                  <a:pt x="350367" y="11689956"/>
                </a:lnTo>
                <a:lnTo>
                  <a:pt x="334060" y="11735753"/>
                </a:lnTo>
                <a:lnTo>
                  <a:pt x="319049" y="11782412"/>
                </a:lnTo>
                <a:lnTo>
                  <a:pt x="305333" y="11829898"/>
                </a:lnTo>
                <a:lnTo>
                  <a:pt x="292950" y="11878183"/>
                </a:lnTo>
                <a:lnTo>
                  <a:pt x="281940" y="11927218"/>
                </a:lnTo>
                <a:lnTo>
                  <a:pt x="272300" y="11976976"/>
                </a:lnTo>
                <a:lnTo>
                  <a:pt x="264096" y="12027421"/>
                </a:lnTo>
                <a:lnTo>
                  <a:pt x="257327" y="12078513"/>
                </a:lnTo>
                <a:lnTo>
                  <a:pt x="252044" y="12130215"/>
                </a:lnTo>
                <a:lnTo>
                  <a:pt x="248246" y="12182488"/>
                </a:lnTo>
                <a:lnTo>
                  <a:pt x="245999" y="12235307"/>
                </a:lnTo>
                <a:lnTo>
                  <a:pt x="245300" y="12288622"/>
                </a:lnTo>
                <a:lnTo>
                  <a:pt x="246176" y="12341936"/>
                </a:lnTo>
                <a:lnTo>
                  <a:pt x="248602" y="12394730"/>
                </a:lnTo>
                <a:lnTo>
                  <a:pt x="252577" y="12446978"/>
                </a:lnTo>
                <a:lnTo>
                  <a:pt x="258038" y="12498642"/>
                </a:lnTo>
                <a:lnTo>
                  <a:pt x="264972" y="12549696"/>
                </a:lnTo>
                <a:lnTo>
                  <a:pt x="273354" y="12600089"/>
                </a:lnTo>
                <a:lnTo>
                  <a:pt x="283159" y="12649784"/>
                </a:lnTo>
                <a:lnTo>
                  <a:pt x="294335" y="12698756"/>
                </a:lnTo>
                <a:lnTo>
                  <a:pt x="306882" y="12746965"/>
                </a:lnTo>
                <a:lnTo>
                  <a:pt x="320751" y="12794374"/>
                </a:lnTo>
                <a:lnTo>
                  <a:pt x="335927" y="12840945"/>
                </a:lnTo>
                <a:lnTo>
                  <a:pt x="352386" y="12886652"/>
                </a:lnTo>
                <a:lnTo>
                  <a:pt x="370078" y="12931445"/>
                </a:lnTo>
                <a:lnTo>
                  <a:pt x="388988" y="12975298"/>
                </a:lnTo>
                <a:lnTo>
                  <a:pt x="409092" y="13018173"/>
                </a:lnTo>
                <a:lnTo>
                  <a:pt x="430352" y="13060032"/>
                </a:lnTo>
                <a:lnTo>
                  <a:pt x="452742" y="13100838"/>
                </a:lnTo>
                <a:lnTo>
                  <a:pt x="476250" y="13140563"/>
                </a:lnTo>
                <a:lnTo>
                  <a:pt x="500824" y="13179158"/>
                </a:lnTo>
                <a:lnTo>
                  <a:pt x="526440" y="13216598"/>
                </a:lnTo>
                <a:lnTo>
                  <a:pt x="553085" y="13252844"/>
                </a:lnTo>
                <a:lnTo>
                  <a:pt x="580707" y="13287870"/>
                </a:lnTo>
                <a:lnTo>
                  <a:pt x="609295" y="13321614"/>
                </a:lnTo>
                <a:lnTo>
                  <a:pt x="638822" y="13354063"/>
                </a:lnTo>
                <a:lnTo>
                  <a:pt x="669251" y="13385178"/>
                </a:lnTo>
                <a:lnTo>
                  <a:pt x="700570" y="13414909"/>
                </a:lnTo>
                <a:lnTo>
                  <a:pt x="732726" y="13443242"/>
                </a:lnTo>
                <a:lnTo>
                  <a:pt x="765695" y="13470128"/>
                </a:lnTo>
                <a:lnTo>
                  <a:pt x="799465" y="13495528"/>
                </a:lnTo>
                <a:lnTo>
                  <a:pt x="833996" y="13519404"/>
                </a:lnTo>
                <a:lnTo>
                  <a:pt x="869264" y="13541743"/>
                </a:lnTo>
                <a:lnTo>
                  <a:pt x="905243" y="13562483"/>
                </a:lnTo>
                <a:lnTo>
                  <a:pt x="941895" y="13581596"/>
                </a:lnTo>
                <a:lnTo>
                  <a:pt x="979208" y="13599046"/>
                </a:lnTo>
                <a:lnTo>
                  <a:pt x="1017130" y="13614807"/>
                </a:lnTo>
                <a:lnTo>
                  <a:pt x="1055649" y="13628827"/>
                </a:lnTo>
                <a:lnTo>
                  <a:pt x="1094727" y="13641083"/>
                </a:lnTo>
                <a:lnTo>
                  <a:pt x="1134351" y="13651535"/>
                </a:lnTo>
                <a:lnTo>
                  <a:pt x="1174483" y="13660146"/>
                </a:lnTo>
                <a:lnTo>
                  <a:pt x="1215097" y="13666889"/>
                </a:lnTo>
                <a:lnTo>
                  <a:pt x="1256157" y="13671703"/>
                </a:lnTo>
                <a:lnTo>
                  <a:pt x="1261808" y="13672096"/>
                </a:lnTo>
                <a:lnTo>
                  <a:pt x="1261808" y="13678510"/>
                </a:lnTo>
                <a:lnTo>
                  <a:pt x="7622984" y="13678510"/>
                </a:lnTo>
                <a:lnTo>
                  <a:pt x="7622984" y="13068910"/>
                </a:lnTo>
                <a:lnTo>
                  <a:pt x="1338529" y="13068910"/>
                </a:lnTo>
                <a:lnTo>
                  <a:pt x="1338516" y="13059258"/>
                </a:lnTo>
                <a:lnTo>
                  <a:pt x="1266748" y="13050736"/>
                </a:lnTo>
                <a:lnTo>
                  <a:pt x="1198905" y="13025996"/>
                </a:lnTo>
                <a:lnTo>
                  <a:pt x="1135329" y="12986347"/>
                </a:lnTo>
                <a:lnTo>
                  <a:pt x="1105344" y="12961328"/>
                </a:lnTo>
                <a:lnTo>
                  <a:pt x="1076680" y="12933071"/>
                </a:lnTo>
                <a:lnTo>
                  <a:pt x="1049426" y="12901714"/>
                </a:lnTo>
                <a:lnTo>
                  <a:pt x="1023658" y="12867437"/>
                </a:lnTo>
                <a:lnTo>
                  <a:pt x="999464" y="12830391"/>
                </a:lnTo>
                <a:lnTo>
                  <a:pt x="976922" y="12790742"/>
                </a:lnTo>
                <a:lnTo>
                  <a:pt x="956132" y="12748641"/>
                </a:lnTo>
                <a:lnTo>
                  <a:pt x="937171" y="12704255"/>
                </a:lnTo>
                <a:lnTo>
                  <a:pt x="920115" y="12657747"/>
                </a:lnTo>
                <a:lnTo>
                  <a:pt x="905065" y="12609284"/>
                </a:lnTo>
                <a:lnTo>
                  <a:pt x="892098" y="12559005"/>
                </a:lnTo>
                <a:lnTo>
                  <a:pt x="881291" y="12507074"/>
                </a:lnTo>
                <a:lnTo>
                  <a:pt x="872744" y="12453671"/>
                </a:lnTo>
                <a:lnTo>
                  <a:pt x="866533" y="12398947"/>
                </a:lnTo>
                <a:lnTo>
                  <a:pt x="862749" y="12343054"/>
                </a:lnTo>
                <a:lnTo>
                  <a:pt x="861453" y="12286171"/>
                </a:lnTo>
                <a:lnTo>
                  <a:pt x="862774" y="12228424"/>
                </a:lnTo>
                <a:lnTo>
                  <a:pt x="866940" y="12168315"/>
                </a:lnTo>
                <a:lnTo>
                  <a:pt x="873848" y="12109793"/>
                </a:lnTo>
                <a:lnTo>
                  <a:pt x="883373" y="12053037"/>
                </a:lnTo>
                <a:lnTo>
                  <a:pt x="895388" y="11998211"/>
                </a:lnTo>
                <a:lnTo>
                  <a:pt x="909789" y="11945455"/>
                </a:lnTo>
                <a:lnTo>
                  <a:pt x="926477" y="11894934"/>
                </a:lnTo>
                <a:lnTo>
                  <a:pt x="945311" y="11846827"/>
                </a:lnTo>
                <a:lnTo>
                  <a:pt x="966203" y="11801259"/>
                </a:lnTo>
                <a:lnTo>
                  <a:pt x="989025" y="11758422"/>
                </a:lnTo>
                <a:lnTo>
                  <a:pt x="1013663" y="11718455"/>
                </a:lnTo>
                <a:lnTo>
                  <a:pt x="1040015" y="11681524"/>
                </a:lnTo>
                <a:lnTo>
                  <a:pt x="1067955" y="11647780"/>
                </a:lnTo>
                <a:lnTo>
                  <a:pt x="1097368" y="11617401"/>
                </a:lnTo>
                <a:lnTo>
                  <a:pt x="1128166" y="11590528"/>
                </a:lnTo>
                <a:lnTo>
                  <a:pt x="1160195" y="11567312"/>
                </a:lnTo>
                <a:lnTo>
                  <a:pt x="1193380" y="11547945"/>
                </a:lnTo>
                <a:lnTo>
                  <a:pt x="1262710" y="11521313"/>
                </a:lnTo>
                <a:lnTo>
                  <a:pt x="1290764" y="11515903"/>
                </a:lnTo>
                <a:lnTo>
                  <a:pt x="7037006" y="11515954"/>
                </a:lnTo>
                <a:lnTo>
                  <a:pt x="7133780" y="11515954"/>
                </a:lnTo>
                <a:lnTo>
                  <a:pt x="7133780" y="11510239"/>
                </a:lnTo>
                <a:lnTo>
                  <a:pt x="7161441" y="11506822"/>
                </a:lnTo>
                <a:lnTo>
                  <a:pt x="7202043" y="11499812"/>
                </a:lnTo>
                <a:lnTo>
                  <a:pt x="7242162" y="11490884"/>
                </a:lnTo>
                <a:lnTo>
                  <a:pt x="7281773" y="11480063"/>
                </a:lnTo>
                <a:lnTo>
                  <a:pt x="7320851" y="11467402"/>
                </a:lnTo>
                <a:lnTo>
                  <a:pt x="7359345" y="11452924"/>
                </a:lnTo>
                <a:lnTo>
                  <a:pt x="7397255" y="11436680"/>
                </a:lnTo>
                <a:lnTo>
                  <a:pt x="7434529" y="11418710"/>
                </a:lnTo>
                <a:lnTo>
                  <a:pt x="7471156" y="11399025"/>
                </a:lnTo>
                <a:lnTo>
                  <a:pt x="7507097" y="11377676"/>
                </a:lnTo>
                <a:lnTo>
                  <a:pt x="7542327" y="11354714"/>
                </a:lnTo>
                <a:lnTo>
                  <a:pt x="7576820" y="11330153"/>
                </a:lnTo>
                <a:lnTo>
                  <a:pt x="7610551" y="11304041"/>
                </a:lnTo>
                <a:lnTo>
                  <a:pt x="7643482" y="11276419"/>
                </a:lnTo>
                <a:lnTo>
                  <a:pt x="7675588" y="11247323"/>
                </a:lnTo>
                <a:lnTo>
                  <a:pt x="7706855" y="11216780"/>
                </a:lnTo>
                <a:lnTo>
                  <a:pt x="7737234" y="11184827"/>
                </a:lnTo>
                <a:lnTo>
                  <a:pt x="7766698" y="11151514"/>
                </a:lnTo>
                <a:lnTo>
                  <a:pt x="7795234" y="11116856"/>
                </a:lnTo>
                <a:lnTo>
                  <a:pt x="7822806" y="11080915"/>
                </a:lnTo>
                <a:lnTo>
                  <a:pt x="7849387" y="11043717"/>
                </a:lnTo>
                <a:lnTo>
                  <a:pt x="7874940" y="11005299"/>
                </a:lnTo>
                <a:lnTo>
                  <a:pt x="7899451" y="10965701"/>
                </a:lnTo>
                <a:lnTo>
                  <a:pt x="7922882" y="10924959"/>
                </a:lnTo>
                <a:lnTo>
                  <a:pt x="7945209" y="10883100"/>
                </a:lnTo>
                <a:lnTo>
                  <a:pt x="7966392" y="10840161"/>
                </a:lnTo>
                <a:lnTo>
                  <a:pt x="7986420" y="10796207"/>
                </a:lnTo>
                <a:lnTo>
                  <a:pt x="8005254" y="10751236"/>
                </a:lnTo>
                <a:lnTo>
                  <a:pt x="8022882" y="10705313"/>
                </a:lnTo>
                <a:lnTo>
                  <a:pt x="8039252" y="10658450"/>
                </a:lnTo>
                <a:lnTo>
                  <a:pt x="8054340" y="10610710"/>
                </a:lnTo>
                <a:lnTo>
                  <a:pt x="8068132" y="10562120"/>
                </a:lnTo>
                <a:lnTo>
                  <a:pt x="8080603" y="10512717"/>
                </a:lnTo>
                <a:lnTo>
                  <a:pt x="8091703" y="10462527"/>
                </a:lnTo>
                <a:lnTo>
                  <a:pt x="8101406" y="10411600"/>
                </a:lnTo>
                <a:lnTo>
                  <a:pt x="8109712" y="10359974"/>
                </a:lnTo>
                <a:lnTo>
                  <a:pt x="8116557" y="10307676"/>
                </a:lnTo>
                <a:lnTo>
                  <a:pt x="8121929" y="10254742"/>
                </a:lnTo>
                <a:lnTo>
                  <a:pt x="8125815" y="10201224"/>
                </a:lnTo>
                <a:lnTo>
                  <a:pt x="8128152" y="10147148"/>
                </a:lnTo>
                <a:lnTo>
                  <a:pt x="8128952" y="10092538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157728" y="4265676"/>
            <a:ext cx="1214755" cy="1304925"/>
          </a:xfrm>
          <a:custGeom>
            <a:avLst/>
            <a:gdLst/>
            <a:ahLst/>
            <a:cxnLst/>
            <a:rect l="l" t="t" r="r" b="b"/>
            <a:pathLst>
              <a:path w="1214754" h="1304925">
                <a:moveTo>
                  <a:pt x="607313" y="0"/>
                </a:moveTo>
                <a:lnTo>
                  <a:pt x="561989" y="1788"/>
                </a:lnTo>
                <a:lnTo>
                  <a:pt x="517570" y="7070"/>
                </a:lnTo>
                <a:lnTo>
                  <a:pt x="474172" y="15720"/>
                </a:lnTo>
                <a:lnTo>
                  <a:pt x="431914" y="27611"/>
                </a:lnTo>
                <a:lnTo>
                  <a:pt x="390913" y="42618"/>
                </a:lnTo>
                <a:lnTo>
                  <a:pt x="351287" y="60614"/>
                </a:lnTo>
                <a:lnTo>
                  <a:pt x="313152" y="81473"/>
                </a:lnTo>
                <a:lnTo>
                  <a:pt x="276626" y="105070"/>
                </a:lnTo>
                <a:lnTo>
                  <a:pt x="241827" y="131278"/>
                </a:lnTo>
                <a:lnTo>
                  <a:pt x="208872" y="159971"/>
                </a:lnTo>
                <a:lnTo>
                  <a:pt x="177879" y="191023"/>
                </a:lnTo>
                <a:lnTo>
                  <a:pt x="148964" y="224309"/>
                </a:lnTo>
                <a:lnTo>
                  <a:pt x="122247" y="259702"/>
                </a:lnTo>
                <a:lnTo>
                  <a:pt x="97842" y="297076"/>
                </a:lnTo>
                <a:lnTo>
                  <a:pt x="75869" y="336306"/>
                </a:lnTo>
                <a:lnTo>
                  <a:pt x="56445" y="377264"/>
                </a:lnTo>
                <a:lnTo>
                  <a:pt x="39687" y="419826"/>
                </a:lnTo>
                <a:lnTo>
                  <a:pt x="25713" y="463865"/>
                </a:lnTo>
                <a:lnTo>
                  <a:pt x="14639" y="509255"/>
                </a:lnTo>
                <a:lnTo>
                  <a:pt x="6584" y="555870"/>
                </a:lnTo>
                <a:lnTo>
                  <a:pt x="1665" y="603584"/>
                </a:lnTo>
                <a:lnTo>
                  <a:pt x="0" y="652271"/>
                </a:lnTo>
                <a:lnTo>
                  <a:pt x="1665" y="700959"/>
                </a:lnTo>
                <a:lnTo>
                  <a:pt x="6584" y="748673"/>
                </a:lnTo>
                <a:lnTo>
                  <a:pt x="14639" y="795288"/>
                </a:lnTo>
                <a:lnTo>
                  <a:pt x="25713" y="840678"/>
                </a:lnTo>
                <a:lnTo>
                  <a:pt x="39687" y="884717"/>
                </a:lnTo>
                <a:lnTo>
                  <a:pt x="56445" y="927279"/>
                </a:lnTo>
                <a:lnTo>
                  <a:pt x="75869" y="968237"/>
                </a:lnTo>
                <a:lnTo>
                  <a:pt x="97842" y="1007467"/>
                </a:lnTo>
                <a:lnTo>
                  <a:pt x="122247" y="1044841"/>
                </a:lnTo>
                <a:lnTo>
                  <a:pt x="148964" y="1080234"/>
                </a:lnTo>
                <a:lnTo>
                  <a:pt x="177879" y="1113520"/>
                </a:lnTo>
                <a:lnTo>
                  <a:pt x="208872" y="1144572"/>
                </a:lnTo>
                <a:lnTo>
                  <a:pt x="241827" y="1173265"/>
                </a:lnTo>
                <a:lnTo>
                  <a:pt x="276626" y="1199473"/>
                </a:lnTo>
                <a:lnTo>
                  <a:pt x="313152" y="1223070"/>
                </a:lnTo>
                <a:lnTo>
                  <a:pt x="351287" y="1243929"/>
                </a:lnTo>
                <a:lnTo>
                  <a:pt x="390913" y="1261925"/>
                </a:lnTo>
                <a:lnTo>
                  <a:pt x="431914" y="1276932"/>
                </a:lnTo>
                <a:lnTo>
                  <a:pt x="474172" y="1288823"/>
                </a:lnTo>
                <a:lnTo>
                  <a:pt x="517570" y="1297473"/>
                </a:lnTo>
                <a:lnTo>
                  <a:pt x="561989" y="1302755"/>
                </a:lnTo>
                <a:lnTo>
                  <a:pt x="607313" y="1304543"/>
                </a:lnTo>
                <a:lnTo>
                  <a:pt x="652638" y="1302755"/>
                </a:lnTo>
                <a:lnTo>
                  <a:pt x="697057" y="1297473"/>
                </a:lnTo>
                <a:lnTo>
                  <a:pt x="740455" y="1288823"/>
                </a:lnTo>
                <a:lnTo>
                  <a:pt x="782713" y="1276932"/>
                </a:lnTo>
                <a:lnTo>
                  <a:pt x="823714" y="1261925"/>
                </a:lnTo>
                <a:lnTo>
                  <a:pt x="863340" y="1243929"/>
                </a:lnTo>
                <a:lnTo>
                  <a:pt x="901475" y="1223070"/>
                </a:lnTo>
                <a:lnTo>
                  <a:pt x="938001" y="1199473"/>
                </a:lnTo>
                <a:lnTo>
                  <a:pt x="972800" y="1173265"/>
                </a:lnTo>
                <a:lnTo>
                  <a:pt x="1005755" y="1144572"/>
                </a:lnTo>
                <a:lnTo>
                  <a:pt x="1036748" y="1113520"/>
                </a:lnTo>
                <a:lnTo>
                  <a:pt x="1065663" y="1080234"/>
                </a:lnTo>
                <a:lnTo>
                  <a:pt x="1092380" y="1044841"/>
                </a:lnTo>
                <a:lnTo>
                  <a:pt x="1116785" y="1007467"/>
                </a:lnTo>
                <a:lnTo>
                  <a:pt x="1138758" y="968237"/>
                </a:lnTo>
                <a:lnTo>
                  <a:pt x="1158182" y="927279"/>
                </a:lnTo>
                <a:lnTo>
                  <a:pt x="1174940" y="884717"/>
                </a:lnTo>
                <a:lnTo>
                  <a:pt x="1188914" y="840678"/>
                </a:lnTo>
                <a:lnTo>
                  <a:pt x="1199988" y="795288"/>
                </a:lnTo>
                <a:lnTo>
                  <a:pt x="1208043" y="748673"/>
                </a:lnTo>
                <a:lnTo>
                  <a:pt x="1212962" y="700959"/>
                </a:lnTo>
                <a:lnTo>
                  <a:pt x="1214627" y="652271"/>
                </a:lnTo>
                <a:lnTo>
                  <a:pt x="1212962" y="603584"/>
                </a:lnTo>
                <a:lnTo>
                  <a:pt x="1208043" y="555870"/>
                </a:lnTo>
                <a:lnTo>
                  <a:pt x="1199988" y="509255"/>
                </a:lnTo>
                <a:lnTo>
                  <a:pt x="1188914" y="463865"/>
                </a:lnTo>
                <a:lnTo>
                  <a:pt x="1174940" y="419826"/>
                </a:lnTo>
                <a:lnTo>
                  <a:pt x="1158182" y="377264"/>
                </a:lnTo>
                <a:lnTo>
                  <a:pt x="1138758" y="336306"/>
                </a:lnTo>
                <a:lnTo>
                  <a:pt x="1116785" y="297076"/>
                </a:lnTo>
                <a:lnTo>
                  <a:pt x="1092380" y="259702"/>
                </a:lnTo>
                <a:lnTo>
                  <a:pt x="1065663" y="224309"/>
                </a:lnTo>
                <a:lnTo>
                  <a:pt x="1036748" y="191023"/>
                </a:lnTo>
                <a:lnTo>
                  <a:pt x="1005755" y="159971"/>
                </a:lnTo>
                <a:lnTo>
                  <a:pt x="972800" y="131278"/>
                </a:lnTo>
                <a:lnTo>
                  <a:pt x="938001" y="105070"/>
                </a:lnTo>
                <a:lnTo>
                  <a:pt x="901475" y="81473"/>
                </a:lnTo>
                <a:lnTo>
                  <a:pt x="863340" y="60614"/>
                </a:lnTo>
                <a:lnTo>
                  <a:pt x="823714" y="42618"/>
                </a:lnTo>
                <a:lnTo>
                  <a:pt x="782713" y="27611"/>
                </a:lnTo>
                <a:lnTo>
                  <a:pt x="740455" y="15720"/>
                </a:lnTo>
                <a:lnTo>
                  <a:pt x="697057" y="7070"/>
                </a:lnTo>
                <a:lnTo>
                  <a:pt x="652638" y="1788"/>
                </a:lnTo>
                <a:lnTo>
                  <a:pt x="607313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337560" y="4457700"/>
            <a:ext cx="841375" cy="902335"/>
          </a:xfrm>
          <a:custGeom>
            <a:avLst/>
            <a:gdLst/>
            <a:ahLst/>
            <a:cxnLst/>
            <a:rect l="l" t="t" r="r" b="b"/>
            <a:pathLst>
              <a:path w="841375" h="902335">
                <a:moveTo>
                  <a:pt x="420624" y="0"/>
                </a:moveTo>
                <a:lnTo>
                  <a:pt x="374796" y="2646"/>
                </a:lnTo>
                <a:lnTo>
                  <a:pt x="330396" y="10402"/>
                </a:lnTo>
                <a:lnTo>
                  <a:pt x="287682" y="22994"/>
                </a:lnTo>
                <a:lnTo>
                  <a:pt x="246910" y="40145"/>
                </a:lnTo>
                <a:lnTo>
                  <a:pt x="208336" y="61580"/>
                </a:lnTo>
                <a:lnTo>
                  <a:pt x="172218" y="87026"/>
                </a:lnTo>
                <a:lnTo>
                  <a:pt x="138811" y="116206"/>
                </a:lnTo>
                <a:lnTo>
                  <a:pt x="108374" y="148847"/>
                </a:lnTo>
                <a:lnTo>
                  <a:pt x="81162" y="184672"/>
                </a:lnTo>
                <a:lnTo>
                  <a:pt x="57432" y="223407"/>
                </a:lnTo>
                <a:lnTo>
                  <a:pt x="37441" y="264776"/>
                </a:lnTo>
                <a:lnTo>
                  <a:pt x="21445" y="308506"/>
                </a:lnTo>
                <a:lnTo>
                  <a:pt x="9702" y="354320"/>
                </a:lnTo>
                <a:lnTo>
                  <a:pt x="2468" y="401944"/>
                </a:lnTo>
                <a:lnTo>
                  <a:pt x="0" y="451103"/>
                </a:lnTo>
                <a:lnTo>
                  <a:pt x="2468" y="500263"/>
                </a:lnTo>
                <a:lnTo>
                  <a:pt x="9702" y="547887"/>
                </a:lnTo>
                <a:lnTo>
                  <a:pt x="21445" y="593701"/>
                </a:lnTo>
                <a:lnTo>
                  <a:pt x="37441" y="637431"/>
                </a:lnTo>
                <a:lnTo>
                  <a:pt x="57432" y="678800"/>
                </a:lnTo>
                <a:lnTo>
                  <a:pt x="81162" y="717535"/>
                </a:lnTo>
                <a:lnTo>
                  <a:pt x="108374" y="753360"/>
                </a:lnTo>
                <a:lnTo>
                  <a:pt x="138811" y="786001"/>
                </a:lnTo>
                <a:lnTo>
                  <a:pt x="172218" y="815181"/>
                </a:lnTo>
                <a:lnTo>
                  <a:pt x="208336" y="840627"/>
                </a:lnTo>
                <a:lnTo>
                  <a:pt x="246910" y="862062"/>
                </a:lnTo>
                <a:lnTo>
                  <a:pt x="287682" y="879213"/>
                </a:lnTo>
                <a:lnTo>
                  <a:pt x="330396" y="891805"/>
                </a:lnTo>
                <a:lnTo>
                  <a:pt x="374796" y="899561"/>
                </a:lnTo>
                <a:lnTo>
                  <a:pt x="420624" y="902207"/>
                </a:lnTo>
                <a:lnTo>
                  <a:pt x="466451" y="899561"/>
                </a:lnTo>
                <a:lnTo>
                  <a:pt x="510851" y="891805"/>
                </a:lnTo>
                <a:lnTo>
                  <a:pt x="553565" y="879213"/>
                </a:lnTo>
                <a:lnTo>
                  <a:pt x="594337" y="862062"/>
                </a:lnTo>
                <a:lnTo>
                  <a:pt x="632911" y="840627"/>
                </a:lnTo>
                <a:lnTo>
                  <a:pt x="669029" y="815181"/>
                </a:lnTo>
                <a:lnTo>
                  <a:pt x="702436" y="786001"/>
                </a:lnTo>
                <a:lnTo>
                  <a:pt x="732873" y="753360"/>
                </a:lnTo>
                <a:lnTo>
                  <a:pt x="760085" y="717535"/>
                </a:lnTo>
                <a:lnTo>
                  <a:pt x="783815" y="678800"/>
                </a:lnTo>
                <a:lnTo>
                  <a:pt x="803806" y="637431"/>
                </a:lnTo>
                <a:lnTo>
                  <a:pt x="819802" y="593701"/>
                </a:lnTo>
                <a:lnTo>
                  <a:pt x="831545" y="547887"/>
                </a:lnTo>
                <a:lnTo>
                  <a:pt x="838779" y="500263"/>
                </a:lnTo>
                <a:lnTo>
                  <a:pt x="841248" y="451103"/>
                </a:lnTo>
                <a:lnTo>
                  <a:pt x="838779" y="401944"/>
                </a:lnTo>
                <a:lnTo>
                  <a:pt x="831545" y="354320"/>
                </a:lnTo>
                <a:lnTo>
                  <a:pt x="819802" y="308506"/>
                </a:lnTo>
                <a:lnTo>
                  <a:pt x="803806" y="264776"/>
                </a:lnTo>
                <a:lnTo>
                  <a:pt x="783815" y="223407"/>
                </a:lnTo>
                <a:lnTo>
                  <a:pt x="760085" y="184672"/>
                </a:lnTo>
                <a:lnTo>
                  <a:pt x="732873" y="148847"/>
                </a:lnTo>
                <a:lnTo>
                  <a:pt x="702436" y="116206"/>
                </a:lnTo>
                <a:lnTo>
                  <a:pt x="669029" y="87026"/>
                </a:lnTo>
                <a:lnTo>
                  <a:pt x="632911" y="61580"/>
                </a:lnTo>
                <a:lnTo>
                  <a:pt x="594337" y="40145"/>
                </a:lnTo>
                <a:lnTo>
                  <a:pt x="553565" y="22994"/>
                </a:lnTo>
                <a:lnTo>
                  <a:pt x="510851" y="10402"/>
                </a:lnTo>
                <a:lnTo>
                  <a:pt x="466451" y="2646"/>
                </a:lnTo>
                <a:lnTo>
                  <a:pt x="4206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3352799" y="8636507"/>
            <a:ext cx="1216660" cy="1304925"/>
          </a:xfrm>
          <a:custGeom>
            <a:avLst/>
            <a:gdLst/>
            <a:ahLst/>
            <a:cxnLst/>
            <a:rect l="l" t="t" r="r" b="b"/>
            <a:pathLst>
              <a:path w="1216660" h="1304925">
                <a:moveTo>
                  <a:pt x="608076" y="0"/>
                </a:moveTo>
                <a:lnTo>
                  <a:pt x="562699" y="1788"/>
                </a:lnTo>
                <a:lnTo>
                  <a:pt x="518228" y="7070"/>
                </a:lnTo>
                <a:lnTo>
                  <a:pt x="474779" y="15720"/>
                </a:lnTo>
                <a:lnTo>
                  <a:pt x="432471" y="27611"/>
                </a:lnTo>
                <a:lnTo>
                  <a:pt x="391420" y="42618"/>
                </a:lnTo>
                <a:lnTo>
                  <a:pt x="351745" y="60614"/>
                </a:lnTo>
                <a:lnTo>
                  <a:pt x="313562" y="81473"/>
                </a:lnTo>
                <a:lnTo>
                  <a:pt x="276991" y="105070"/>
                </a:lnTo>
                <a:lnTo>
                  <a:pt x="242148" y="131278"/>
                </a:lnTo>
                <a:lnTo>
                  <a:pt x="209150" y="159971"/>
                </a:lnTo>
                <a:lnTo>
                  <a:pt x="178117" y="191023"/>
                </a:lnTo>
                <a:lnTo>
                  <a:pt x="149165" y="224309"/>
                </a:lnTo>
                <a:lnTo>
                  <a:pt x="122412" y="259702"/>
                </a:lnTo>
                <a:lnTo>
                  <a:pt x="97975" y="297076"/>
                </a:lnTo>
                <a:lnTo>
                  <a:pt x="75973" y="336306"/>
                </a:lnTo>
                <a:lnTo>
                  <a:pt x="56523" y="377264"/>
                </a:lnTo>
                <a:lnTo>
                  <a:pt x="39742" y="419826"/>
                </a:lnTo>
                <a:lnTo>
                  <a:pt x="25748" y="463865"/>
                </a:lnTo>
                <a:lnTo>
                  <a:pt x="14660" y="509255"/>
                </a:lnTo>
                <a:lnTo>
                  <a:pt x="6594" y="555870"/>
                </a:lnTo>
                <a:lnTo>
                  <a:pt x="1668" y="603584"/>
                </a:lnTo>
                <a:lnTo>
                  <a:pt x="0" y="652272"/>
                </a:lnTo>
                <a:lnTo>
                  <a:pt x="1668" y="700959"/>
                </a:lnTo>
                <a:lnTo>
                  <a:pt x="6594" y="748673"/>
                </a:lnTo>
                <a:lnTo>
                  <a:pt x="14660" y="795288"/>
                </a:lnTo>
                <a:lnTo>
                  <a:pt x="25748" y="840678"/>
                </a:lnTo>
                <a:lnTo>
                  <a:pt x="39742" y="884717"/>
                </a:lnTo>
                <a:lnTo>
                  <a:pt x="56523" y="927279"/>
                </a:lnTo>
                <a:lnTo>
                  <a:pt x="75973" y="968237"/>
                </a:lnTo>
                <a:lnTo>
                  <a:pt x="97975" y="1007467"/>
                </a:lnTo>
                <a:lnTo>
                  <a:pt x="122412" y="1044841"/>
                </a:lnTo>
                <a:lnTo>
                  <a:pt x="149165" y="1080234"/>
                </a:lnTo>
                <a:lnTo>
                  <a:pt x="178117" y="1113520"/>
                </a:lnTo>
                <a:lnTo>
                  <a:pt x="209150" y="1144572"/>
                </a:lnTo>
                <a:lnTo>
                  <a:pt x="242148" y="1173265"/>
                </a:lnTo>
                <a:lnTo>
                  <a:pt x="276991" y="1199473"/>
                </a:lnTo>
                <a:lnTo>
                  <a:pt x="313562" y="1223070"/>
                </a:lnTo>
                <a:lnTo>
                  <a:pt x="351745" y="1243929"/>
                </a:lnTo>
                <a:lnTo>
                  <a:pt x="391420" y="1261925"/>
                </a:lnTo>
                <a:lnTo>
                  <a:pt x="432471" y="1276932"/>
                </a:lnTo>
                <a:lnTo>
                  <a:pt x="474779" y="1288823"/>
                </a:lnTo>
                <a:lnTo>
                  <a:pt x="518228" y="1297473"/>
                </a:lnTo>
                <a:lnTo>
                  <a:pt x="562699" y="1302755"/>
                </a:lnTo>
                <a:lnTo>
                  <a:pt x="608076" y="1304544"/>
                </a:lnTo>
                <a:lnTo>
                  <a:pt x="653452" y="1302755"/>
                </a:lnTo>
                <a:lnTo>
                  <a:pt x="697923" y="1297473"/>
                </a:lnTo>
                <a:lnTo>
                  <a:pt x="741372" y="1288823"/>
                </a:lnTo>
                <a:lnTo>
                  <a:pt x="783680" y="1276932"/>
                </a:lnTo>
                <a:lnTo>
                  <a:pt x="824731" y="1261925"/>
                </a:lnTo>
                <a:lnTo>
                  <a:pt x="864406" y="1243929"/>
                </a:lnTo>
                <a:lnTo>
                  <a:pt x="902589" y="1223070"/>
                </a:lnTo>
                <a:lnTo>
                  <a:pt x="939160" y="1199473"/>
                </a:lnTo>
                <a:lnTo>
                  <a:pt x="974003" y="1173265"/>
                </a:lnTo>
                <a:lnTo>
                  <a:pt x="1007001" y="1144572"/>
                </a:lnTo>
                <a:lnTo>
                  <a:pt x="1038034" y="1113520"/>
                </a:lnTo>
                <a:lnTo>
                  <a:pt x="1066986" y="1080234"/>
                </a:lnTo>
                <a:lnTo>
                  <a:pt x="1093739" y="1044841"/>
                </a:lnTo>
                <a:lnTo>
                  <a:pt x="1118176" y="1007467"/>
                </a:lnTo>
                <a:lnTo>
                  <a:pt x="1140178" y="968237"/>
                </a:lnTo>
                <a:lnTo>
                  <a:pt x="1159628" y="927279"/>
                </a:lnTo>
                <a:lnTo>
                  <a:pt x="1176409" y="884717"/>
                </a:lnTo>
                <a:lnTo>
                  <a:pt x="1190403" y="840678"/>
                </a:lnTo>
                <a:lnTo>
                  <a:pt x="1201491" y="795288"/>
                </a:lnTo>
                <a:lnTo>
                  <a:pt x="1209557" y="748673"/>
                </a:lnTo>
                <a:lnTo>
                  <a:pt x="1214483" y="700959"/>
                </a:lnTo>
                <a:lnTo>
                  <a:pt x="1216152" y="652272"/>
                </a:lnTo>
                <a:lnTo>
                  <a:pt x="1214483" y="603584"/>
                </a:lnTo>
                <a:lnTo>
                  <a:pt x="1209557" y="555870"/>
                </a:lnTo>
                <a:lnTo>
                  <a:pt x="1201491" y="509255"/>
                </a:lnTo>
                <a:lnTo>
                  <a:pt x="1190403" y="463865"/>
                </a:lnTo>
                <a:lnTo>
                  <a:pt x="1176409" y="419826"/>
                </a:lnTo>
                <a:lnTo>
                  <a:pt x="1159628" y="377264"/>
                </a:lnTo>
                <a:lnTo>
                  <a:pt x="1140178" y="336306"/>
                </a:lnTo>
                <a:lnTo>
                  <a:pt x="1118176" y="297076"/>
                </a:lnTo>
                <a:lnTo>
                  <a:pt x="1093739" y="259702"/>
                </a:lnTo>
                <a:lnTo>
                  <a:pt x="1066986" y="224309"/>
                </a:lnTo>
                <a:lnTo>
                  <a:pt x="1038034" y="191023"/>
                </a:lnTo>
                <a:lnTo>
                  <a:pt x="1007001" y="159971"/>
                </a:lnTo>
                <a:lnTo>
                  <a:pt x="974003" y="131278"/>
                </a:lnTo>
                <a:lnTo>
                  <a:pt x="939160" y="105070"/>
                </a:lnTo>
                <a:lnTo>
                  <a:pt x="902589" y="81473"/>
                </a:lnTo>
                <a:lnTo>
                  <a:pt x="864406" y="60614"/>
                </a:lnTo>
                <a:lnTo>
                  <a:pt x="824731" y="42618"/>
                </a:lnTo>
                <a:lnTo>
                  <a:pt x="783680" y="27611"/>
                </a:lnTo>
                <a:lnTo>
                  <a:pt x="741372" y="15720"/>
                </a:lnTo>
                <a:lnTo>
                  <a:pt x="697923" y="7070"/>
                </a:lnTo>
                <a:lnTo>
                  <a:pt x="653452" y="1788"/>
                </a:lnTo>
                <a:lnTo>
                  <a:pt x="608076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3534155" y="8796528"/>
            <a:ext cx="841375" cy="902335"/>
          </a:xfrm>
          <a:custGeom>
            <a:avLst/>
            <a:gdLst/>
            <a:ahLst/>
            <a:cxnLst/>
            <a:rect l="l" t="t" r="r" b="b"/>
            <a:pathLst>
              <a:path w="841375" h="902334">
                <a:moveTo>
                  <a:pt x="420624" y="0"/>
                </a:moveTo>
                <a:lnTo>
                  <a:pt x="374796" y="2646"/>
                </a:lnTo>
                <a:lnTo>
                  <a:pt x="330396" y="10402"/>
                </a:lnTo>
                <a:lnTo>
                  <a:pt x="287682" y="22994"/>
                </a:lnTo>
                <a:lnTo>
                  <a:pt x="246910" y="40145"/>
                </a:lnTo>
                <a:lnTo>
                  <a:pt x="208336" y="61580"/>
                </a:lnTo>
                <a:lnTo>
                  <a:pt x="172218" y="87026"/>
                </a:lnTo>
                <a:lnTo>
                  <a:pt x="138811" y="116206"/>
                </a:lnTo>
                <a:lnTo>
                  <a:pt x="108374" y="148847"/>
                </a:lnTo>
                <a:lnTo>
                  <a:pt x="81162" y="184672"/>
                </a:lnTo>
                <a:lnTo>
                  <a:pt x="57432" y="223407"/>
                </a:lnTo>
                <a:lnTo>
                  <a:pt x="37441" y="264776"/>
                </a:lnTo>
                <a:lnTo>
                  <a:pt x="21445" y="308506"/>
                </a:lnTo>
                <a:lnTo>
                  <a:pt x="9702" y="354320"/>
                </a:lnTo>
                <a:lnTo>
                  <a:pt x="2468" y="401944"/>
                </a:lnTo>
                <a:lnTo>
                  <a:pt x="0" y="451103"/>
                </a:lnTo>
                <a:lnTo>
                  <a:pt x="2468" y="500263"/>
                </a:lnTo>
                <a:lnTo>
                  <a:pt x="9702" y="547887"/>
                </a:lnTo>
                <a:lnTo>
                  <a:pt x="21445" y="593701"/>
                </a:lnTo>
                <a:lnTo>
                  <a:pt x="37441" y="637431"/>
                </a:lnTo>
                <a:lnTo>
                  <a:pt x="57432" y="678800"/>
                </a:lnTo>
                <a:lnTo>
                  <a:pt x="81162" y="717535"/>
                </a:lnTo>
                <a:lnTo>
                  <a:pt x="108374" y="753360"/>
                </a:lnTo>
                <a:lnTo>
                  <a:pt x="138811" y="786001"/>
                </a:lnTo>
                <a:lnTo>
                  <a:pt x="172218" y="815181"/>
                </a:lnTo>
                <a:lnTo>
                  <a:pt x="208336" y="840627"/>
                </a:lnTo>
                <a:lnTo>
                  <a:pt x="246910" y="862062"/>
                </a:lnTo>
                <a:lnTo>
                  <a:pt x="287682" y="879213"/>
                </a:lnTo>
                <a:lnTo>
                  <a:pt x="330396" y="891805"/>
                </a:lnTo>
                <a:lnTo>
                  <a:pt x="374796" y="899561"/>
                </a:lnTo>
                <a:lnTo>
                  <a:pt x="420624" y="902207"/>
                </a:lnTo>
                <a:lnTo>
                  <a:pt x="466451" y="899561"/>
                </a:lnTo>
                <a:lnTo>
                  <a:pt x="510851" y="891805"/>
                </a:lnTo>
                <a:lnTo>
                  <a:pt x="553565" y="879213"/>
                </a:lnTo>
                <a:lnTo>
                  <a:pt x="594337" y="862062"/>
                </a:lnTo>
                <a:lnTo>
                  <a:pt x="632911" y="840627"/>
                </a:lnTo>
                <a:lnTo>
                  <a:pt x="669029" y="815181"/>
                </a:lnTo>
                <a:lnTo>
                  <a:pt x="702436" y="786001"/>
                </a:lnTo>
                <a:lnTo>
                  <a:pt x="732873" y="753360"/>
                </a:lnTo>
                <a:lnTo>
                  <a:pt x="760085" y="717535"/>
                </a:lnTo>
                <a:lnTo>
                  <a:pt x="783815" y="678800"/>
                </a:lnTo>
                <a:lnTo>
                  <a:pt x="803806" y="637431"/>
                </a:lnTo>
                <a:lnTo>
                  <a:pt x="819802" y="593701"/>
                </a:lnTo>
                <a:lnTo>
                  <a:pt x="831545" y="547887"/>
                </a:lnTo>
                <a:lnTo>
                  <a:pt x="838779" y="500263"/>
                </a:lnTo>
                <a:lnTo>
                  <a:pt x="841248" y="451103"/>
                </a:lnTo>
                <a:lnTo>
                  <a:pt x="838779" y="401944"/>
                </a:lnTo>
                <a:lnTo>
                  <a:pt x="831545" y="354320"/>
                </a:lnTo>
                <a:lnTo>
                  <a:pt x="819802" y="308506"/>
                </a:lnTo>
                <a:lnTo>
                  <a:pt x="803806" y="264776"/>
                </a:lnTo>
                <a:lnTo>
                  <a:pt x="783815" y="223407"/>
                </a:lnTo>
                <a:lnTo>
                  <a:pt x="760085" y="184672"/>
                </a:lnTo>
                <a:lnTo>
                  <a:pt x="732873" y="148847"/>
                </a:lnTo>
                <a:lnTo>
                  <a:pt x="702436" y="116206"/>
                </a:lnTo>
                <a:lnTo>
                  <a:pt x="669029" y="87026"/>
                </a:lnTo>
                <a:lnTo>
                  <a:pt x="632911" y="61580"/>
                </a:lnTo>
                <a:lnTo>
                  <a:pt x="594337" y="40145"/>
                </a:lnTo>
                <a:lnTo>
                  <a:pt x="553565" y="22994"/>
                </a:lnTo>
                <a:lnTo>
                  <a:pt x="510851" y="10402"/>
                </a:lnTo>
                <a:lnTo>
                  <a:pt x="466451" y="2646"/>
                </a:lnTo>
                <a:lnTo>
                  <a:pt x="4206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8069579" y="10853928"/>
            <a:ext cx="1243965" cy="1306195"/>
          </a:xfrm>
          <a:custGeom>
            <a:avLst/>
            <a:gdLst/>
            <a:ahLst/>
            <a:cxnLst/>
            <a:rect l="l" t="t" r="r" b="b"/>
            <a:pathLst>
              <a:path w="1243965" h="1306195">
                <a:moveTo>
                  <a:pt x="621792" y="0"/>
                </a:moveTo>
                <a:lnTo>
                  <a:pt x="575386" y="1791"/>
                </a:lnTo>
                <a:lnTo>
                  <a:pt x="529907" y="7080"/>
                </a:lnTo>
                <a:lnTo>
                  <a:pt x="485475" y="15740"/>
                </a:lnTo>
                <a:lnTo>
                  <a:pt x="442209" y="27647"/>
                </a:lnTo>
                <a:lnTo>
                  <a:pt x="400230" y="42672"/>
                </a:lnTo>
                <a:lnTo>
                  <a:pt x="359659" y="60691"/>
                </a:lnTo>
                <a:lnTo>
                  <a:pt x="320615" y="81576"/>
                </a:lnTo>
                <a:lnTo>
                  <a:pt x="283218" y="105202"/>
                </a:lnTo>
                <a:lnTo>
                  <a:pt x="247590" y="131443"/>
                </a:lnTo>
                <a:lnTo>
                  <a:pt x="213850" y="160171"/>
                </a:lnTo>
                <a:lnTo>
                  <a:pt x="182117" y="191261"/>
                </a:lnTo>
                <a:lnTo>
                  <a:pt x="152514" y="224587"/>
                </a:lnTo>
                <a:lnTo>
                  <a:pt x="125159" y="260023"/>
                </a:lnTo>
                <a:lnTo>
                  <a:pt x="100174" y="297441"/>
                </a:lnTo>
                <a:lnTo>
                  <a:pt x="77677" y="336716"/>
                </a:lnTo>
                <a:lnTo>
                  <a:pt x="57790" y="377722"/>
                </a:lnTo>
                <a:lnTo>
                  <a:pt x="40633" y="420333"/>
                </a:lnTo>
                <a:lnTo>
                  <a:pt x="26325" y="464422"/>
                </a:lnTo>
                <a:lnTo>
                  <a:pt x="14988" y="509862"/>
                </a:lnTo>
                <a:lnTo>
                  <a:pt x="6741" y="556529"/>
                </a:lnTo>
                <a:lnTo>
                  <a:pt x="1705" y="604294"/>
                </a:lnTo>
                <a:lnTo>
                  <a:pt x="0" y="653034"/>
                </a:lnTo>
                <a:lnTo>
                  <a:pt x="1705" y="701773"/>
                </a:lnTo>
                <a:lnTo>
                  <a:pt x="6741" y="749538"/>
                </a:lnTo>
                <a:lnTo>
                  <a:pt x="14988" y="796205"/>
                </a:lnTo>
                <a:lnTo>
                  <a:pt x="26325" y="841645"/>
                </a:lnTo>
                <a:lnTo>
                  <a:pt x="40633" y="885734"/>
                </a:lnTo>
                <a:lnTo>
                  <a:pt x="57790" y="928345"/>
                </a:lnTo>
                <a:lnTo>
                  <a:pt x="77677" y="969351"/>
                </a:lnTo>
                <a:lnTo>
                  <a:pt x="100174" y="1008626"/>
                </a:lnTo>
                <a:lnTo>
                  <a:pt x="125159" y="1046044"/>
                </a:lnTo>
                <a:lnTo>
                  <a:pt x="152514" y="1081480"/>
                </a:lnTo>
                <a:lnTo>
                  <a:pt x="182117" y="1114805"/>
                </a:lnTo>
                <a:lnTo>
                  <a:pt x="213850" y="1145896"/>
                </a:lnTo>
                <a:lnTo>
                  <a:pt x="247590" y="1174624"/>
                </a:lnTo>
                <a:lnTo>
                  <a:pt x="283218" y="1200865"/>
                </a:lnTo>
                <a:lnTo>
                  <a:pt x="320615" y="1224491"/>
                </a:lnTo>
                <a:lnTo>
                  <a:pt x="359659" y="1245376"/>
                </a:lnTo>
                <a:lnTo>
                  <a:pt x="400230" y="1263395"/>
                </a:lnTo>
                <a:lnTo>
                  <a:pt x="442209" y="1278420"/>
                </a:lnTo>
                <a:lnTo>
                  <a:pt x="485475" y="1290327"/>
                </a:lnTo>
                <a:lnTo>
                  <a:pt x="529907" y="1298987"/>
                </a:lnTo>
                <a:lnTo>
                  <a:pt x="575386" y="1304276"/>
                </a:lnTo>
                <a:lnTo>
                  <a:pt x="621792" y="1306068"/>
                </a:lnTo>
                <a:lnTo>
                  <a:pt x="668197" y="1304276"/>
                </a:lnTo>
                <a:lnTo>
                  <a:pt x="713676" y="1298987"/>
                </a:lnTo>
                <a:lnTo>
                  <a:pt x="758108" y="1290327"/>
                </a:lnTo>
                <a:lnTo>
                  <a:pt x="801374" y="1278420"/>
                </a:lnTo>
                <a:lnTo>
                  <a:pt x="843353" y="1263395"/>
                </a:lnTo>
                <a:lnTo>
                  <a:pt x="883924" y="1245376"/>
                </a:lnTo>
                <a:lnTo>
                  <a:pt x="922968" y="1224491"/>
                </a:lnTo>
                <a:lnTo>
                  <a:pt x="960365" y="1200865"/>
                </a:lnTo>
                <a:lnTo>
                  <a:pt x="995993" y="1174624"/>
                </a:lnTo>
                <a:lnTo>
                  <a:pt x="1029733" y="1145896"/>
                </a:lnTo>
                <a:lnTo>
                  <a:pt x="1061466" y="1114806"/>
                </a:lnTo>
                <a:lnTo>
                  <a:pt x="1091069" y="1081480"/>
                </a:lnTo>
                <a:lnTo>
                  <a:pt x="1118424" y="1046044"/>
                </a:lnTo>
                <a:lnTo>
                  <a:pt x="1143409" y="1008626"/>
                </a:lnTo>
                <a:lnTo>
                  <a:pt x="1165906" y="969351"/>
                </a:lnTo>
                <a:lnTo>
                  <a:pt x="1185793" y="928345"/>
                </a:lnTo>
                <a:lnTo>
                  <a:pt x="1202950" y="885734"/>
                </a:lnTo>
                <a:lnTo>
                  <a:pt x="1217258" y="841645"/>
                </a:lnTo>
                <a:lnTo>
                  <a:pt x="1228595" y="796205"/>
                </a:lnTo>
                <a:lnTo>
                  <a:pt x="1236842" y="749538"/>
                </a:lnTo>
                <a:lnTo>
                  <a:pt x="1241878" y="701773"/>
                </a:lnTo>
                <a:lnTo>
                  <a:pt x="1243584" y="653034"/>
                </a:lnTo>
                <a:lnTo>
                  <a:pt x="1241878" y="604294"/>
                </a:lnTo>
                <a:lnTo>
                  <a:pt x="1236842" y="556529"/>
                </a:lnTo>
                <a:lnTo>
                  <a:pt x="1228595" y="509862"/>
                </a:lnTo>
                <a:lnTo>
                  <a:pt x="1217258" y="464422"/>
                </a:lnTo>
                <a:lnTo>
                  <a:pt x="1202950" y="420333"/>
                </a:lnTo>
                <a:lnTo>
                  <a:pt x="1185793" y="377722"/>
                </a:lnTo>
                <a:lnTo>
                  <a:pt x="1165906" y="336716"/>
                </a:lnTo>
                <a:lnTo>
                  <a:pt x="1143409" y="297441"/>
                </a:lnTo>
                <a:lnTo>
                  <a:pt x="1118424" y="260023"/>
                </a:lnTo>
                <a:lnTo>
                  <a:pt x="1091069" y="224587"/>
                </a:lnTo>
                <a:lnTo>
                  <a:pt x="1061466" y="191261"/>
                </a:lnTo>
                <a:lnTo>
                  <a:pt x="1029733" y="160171"/>
                </a:lnTo>
                <a:lnTo>
                  <a:pt x="995993" y="131443"/>
                </a:lnTo>
                <a:lnTo>
                  <a:pt x="960365" y="105202"/>
                </a:lnTo>
                <a:lnTo>
                  <a:pt x="922968" y="81576"/>
                </a:lnTo>
                <a:lnTo>
                  <a:pt x="883924" y="60691"/>
                </a:lnTo>
                <a:lnTo>
                  <a:pt x="843353" y="42672"/>
                </a:lnTo>
                <a:lnTo>
                  <a:pt x="801374" y="27647"/>
                </a:lnTo>
                <a:lnTo>
                  <a:pt x="758108" y="15740"/>
                </a:lnTo>
                <a:lnTo>
                  <a:pt x="713676" y="7080"/>
                </a:lnTo>
                <a:lnTo>
                  <a:pt x="668197" y="1791"/>
                </a:lnTo>
                <a:lnTo>
                  <a:pt x="621792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8324088" y="11140440"/>
            <a:ext cx="841375" cy="904240"/>
          </a:xfrm>
          <a:custGeom>
            <a:avLst/>
            <a:gdLst/>
            <a:ahLst/>
            <a:cxnLst/>
            <a:rect l="l" t="t" r="r" b="b"/>
            <a:pathLst>
              <a:path w="841375" h="904240">
                <a:moveTo>
                  <a:pt x="420623" y="0"/>
                </a:moveTo>
                <a:lnTo>
                  <a:pt x="374796" y="2651"/>
                </a:lnTo>
                <a:lnTo>
                  <a:pt x="330396" y="10422"/>
                </a:lnTo>
                <a:lnTo>
                  <a:pt x="287682" y="23036"/>
                </a:lnTo>
                <a:lnTo>
                  <a:pt x="246910" y="40219"/>
                </a:lnTo>
                <a:lnTo>
                  <a:pt x="208336" y="61693"/>
                </a:lnTo>
                <a:lnTo>
                  <a:pt x="172218" y="87184"/>
                </a:lnTo>
                <a:lnTo>
                  <a:pt x="138811" y="116417"/>
                </a:lnTo>
                <a:lnTo>
                  <a:pt x="108374" y="149114"/>
                </a:lnTo>
                <a:lnTo>
                  <a:pt x="81162" y="185001"/>
                </a:lnTo>
                <a:lnTo>
                  <a:pt x="57432" y="223802"/>
                </a:lnTo>
                <a:lnTo>
                  <a:pt x="37441" y="265241"/>
                </a:lnTo>
                <a:lnTo>
                  <a:pt x="21445" y="309042"/>
                </a:lnTo>
                <a:lnTo>
                  <a:pt x="9702" y="354931"/>
                </a:lnTo>
                <a:lnTo>
                  <a:pt x="2468" y="402630"/>
                </a:lnTo>
                <a:lnTo>
                  <a:pt x="0" y="451865"/>
                </a:lnTo>
                <a:lnTo>
                  <a:pt x="2468" y="501101"/>
                </a:lnTo>
                <a:lnTo>
                  <a:pt x="9702" y="548800"/>
                </a:lnTo>
                <a:lnTo>
                  <a:pt x="21445" y="594689"/>
                </a:lnTo>
                <a:lnTo>
                  <a:pt x="37441" y="638490"/>
                </a:lnTo>
                <a:lnTo>
                  <a:pt x="57432" y="679929"/>
                </a:lnTo>
                <a:lnTo>
                  <a:pt x="81162" y="718730"/>
                </a:lnTo>
                <a:lnTo>
                  <a:pt x="108374" y="754617"/>
                </a:lnTo>
                <a:lnTo>
                  <a:pt x="138811" y="787314"/>
                </a:lnTo>
                <a:lnTo>
                  <a:pt x="172218" y="816547"/>
                </a:lnTo>
                <a:lnTo>
                  <a:pt x="208336" y="842038"/>
                </a:lnTo>
                <a:lnTo>
                  <a:pt x="246910" y="863512"/>
                </a:lnTo>
                <a:lnTo>
                  <a:pt x="287682" y="880695"/>
                </a:lnTo>
                <a:lnTo>
                  <a:pt x="330396" y="893309"/>
                </a:lnTo>
                <a:lnTo>
                  <a:pt x="374796" y="901080"/>
                </a:lnTo>
                <a:lnTo>
                  <a:pt x="420623" y="903731"/>
                </a:lnTo>
                <a:lnTo>
                  <a:pt x="466451" y="901080"/>
                </a:lnTo>
                <a:lnTo>
                  <a:pt x="510851" y="893309"/>
                </a:lnTo>
                <a:lnTo>
                  <a:pt x="553565" y="880695"/>
                </a:lnTo>
                <a:lnTo>
                  <a:pt x="594337" y="863512"/>
                </a:lnTo>
                <a:lnTo>
                  <a:pt x="632911" y="842038"/>
                </a:lnTo>
                <a:lnTo>
                  <a:pt x="669029" y="816547"/>
                </a:lnTo>
                <a:lnTo>
                  <a:pt x="702436" y="787314"/>
                </a:lnTo>
                <a:lnTo>
                  <a:pt x="732873" y="754617"/>
                </a:lnTo>
                <a:lnTo>
                  <a:pt x="760085" y="718730"/>
                </a:lnTo>
                <a:lnTo>
                  <a:pt x="783815" y="679929"/>
                </a:lnTo>
                <a:lnTo>
                  <a:pt x="803806" y="638490"/>
                </a:lnTo>
                <a:lnTo>
                  <a:pt x="819802" y="594689"/>
                </a:lnTo>
                <a:lnTo>
                  <a:pt x="831545" y="548800"/>
                </a:lnTo>
                <a:lnTo>
                  <a:pt x="838779" y="501101"/>
                </a:lnTo>
                <a:lnTo>
                  <a:pt x="841247" y="451865"/>
                </a:lnTo>
                <a:lnTo>
                  <a:pt x="838779" y="402630"/>
                </a:lnTo>
                <a:lnTo>
                  <a:pt x="831545" y="354931"/>
                </a:lnTo>
                <a:lnTo>
                  <a:pt x="819802" y="309042"/>
                </a:lnTo>
                <a:lnTo>
                  <a:pt x="803806" y="265241"/>
                </a:lnTo>
                <a:lnTo>
                  <a:pt x="783815" y="223802"/>
                </a:lnTo>
                <a:lnTo>
                  <a:pt x="760085" y="185001"/>
                </a:lnTo>
                <a:lnTo>
                  <a:pt x="732873" y="149114"/>
                </a:lnTo>
                <a:lnTo>
                  <a:pt x="702436" y="116417"/>
                </a:lnTo>
                <a:lnTo>
                  <a:pt x="669029" y="87184"/>
                </a:lnTo>
                <a:lnTo>
                  <a:pt x="632911" y="61693"/>
                </a:lnTo>
                <a:lnTo>
                  <a:pt x="594337" y="40219"/>
                </a:lnTo>
                <a:lnTo>
                  <a:pt x="553565" y="23036"/>
                </a:lnTo>
                <a:lnTo>
                  <a:pt x="510851" y="10422"/>
                </a:lnTo>
                <a:lnTo>
                  <a:pt x="466451" y="2651"/>
                </a:lnTo>
                <a:lnTo>
                  <a:pt x="42062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1813560" y="2470404"/>
            <a:ext cx="6022975" cy="581025"/>
          </a:xfrm>
          <a:custGeom>
            <a:avLst/>
            <a:gdLst/>
            <a:ahLst/>
            <a:cxnLst/>
            <a:rect l="l" t="t" r="r" b="b"/>
            <a:pathLst>
              <a:path w="6022975" h="581025">
                <a:moveTo>
                  <a:pt x="6022847" y="0"/>
                </a:moveTo>
                <a:lnTo>
                  <a:pt x="0" y="0"/>
                </a:lnTo>
                <a:lnTo>
                  <a:pt x="0" y="580644"/>
                </a:lnTo>
                <a:lnTo>
                  <a:pt x="6022847" y="580644"/>
                </a:lnTo>
                <a:lnTo>
                  <a:pt x="6022847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2601468" y="2086355"/>
            <a:ext cx="1216660" cy="1306195"/>
          </a:xfrm>
          <a:custGeom>
            <a:avLst/>
            <a:gdLst/>
            <a:ahLst/>
            <a:cxnLst/>
            <a:rect l="l" t="t" r="r" b="b"/>
            <a:pathLst>
              <a:path w="1216660" h="1306195">
                <a:moveTo>
                  <a:pt x="608076" y="0"/>
                </a:moveTo>
                <a:lnTo>
                  <a:pt x="562699" y="1791"/>
                </a:lnTo>
                <a:lnTo>
                  <a:pt x="518228" y="7080"/>
                </a:lnTo>
                <a:lnTo>
                  <a:pt x="474779" y="15740"/>
                </a:lnTo>
                <a:lnTo>
                  <a:pt x="432471" y="27647"/>
                </a:lnTo>
                <a:lnTo>
                  <a:pt x="391420" y="42672"/>
                </a:lnTo>
                <a:lnTo>
                  <a:pt x="351745" y="60691"/>
                </a:lnTo>
                <a:lnTo>
                  <a:pt x="313562" y="81576"/>
                </a:lnTo>
                <a:lnTo>
                  <a:pt x="276991" y="105202"/>
                </a:lnTo>
                <a:lnTo>
                  <a:pt x="242148" y="131443"/>
                </a:lnTo>
                <a:lnTo>
                  <a:pt x="209150" y="160171"/>
                </a:lnTo>
                <a:lnTo>
                  <a:pt x="178117" y="191262"/>
                </a:lnTo>
                <a:lnTo>
                  <a:pt x="149165" y="224587"/>
                </a:lnTo>
                <a:lnTo>
                  <a:pt x="122412" y="260023"/>
                </a:lnTo>
                <a:lnTo>
                  <a:pt x="97975" y="297441"/>
                </a:lnTo>
                <a:lnTo>
                  <a:pt x="75973" y="336716"/>
                </a:lnTo>
                <a:lnTo>
                  <a:pt x="56523" y="377722"/>
                </a:lnTo>
                <a:lnTo>
                  <a:pt x="39742" y="420333"/>
                </a:lnTo>
                <a:lnTo>
                  <a:pt x="25748" y="464422"/>
                </a:lnTo>
                <a:lnTo>
                  <a:pt x="14660" y="509862"/>
                </a:lnTo>
                <a:lnTo>
                  <a:pt x="6594" y="556529"/>
                </a:lnTo>
                <a:lnTo>
                  <a:pt x="1668" y="604294"/>
                </a:lnTo>
                <a:lnTo>
                  <a:pt x="0" y="653034"/>
                </a:lnTo>
                <a:lnTo>
                  <a:pt x="1668" y="701773"/>
                </a:lnTo>
                <a:lnTo>
                  <a:pt x="6594" y="749538"/>
                </a:lnTo>
                <a:lnTo>
                  <a:pt x="14660" y="796205"/>
                </a:lnTo>
                <a:lnTo>
                  <a:pt x="25748" y="841645"/>
                </a:lnTo>
                <a:lnTo>
                  <a:pt x="39742" y="885734"/>
                </a:lnTo>
                <a:lnTo>
                  <a:pt x="56523" y="928345"/>
                </a:lnTo>
                <a:lnTo>
                  <a:pt x="75973" y="969351"/>
                </a:lnTo>
                <a:lnTo>
                  <a:pt x="97975" y="1008626"/>
                </a:lnTo>
                <a:lnTo>
                  <a:pt x="122412" y="1046044"/>
                </a:lnTo>
                <a:lnTo>
                  <a:pt x="149165" y="1081480"/>
                </a:lnTo>
                <a:lnTo>
                  <a:pt x="178117" y="1114805"/>
                </a:lnTo>
                <a:lnTo>
                  <a:pt x="209150" y="1145896"/>
                </a:lnTo>
                <a:lnTo>
                  <a:pt x="242148" y="1174624"/>
                </a:lnTo>
                <a:lnTo>
                  <a:pt x="276991" y="1200865"/>
                </a:lnTo>
                <a:lnTo>
                  <a:pt x="313562" y="1224491"/>
                </a:lnTo>
                <a:lnTo>
                  <a:pt x="351745" y="1245376"/>
                </a:lnTo>
                <a:lnTo>
                  <a:pt x="391420" y="1263395"/>
                </a:lnTo>
                <a:lnTo>
                  <a:pt x="432471" y="1278420"/>
                </a:lnTo>
                <a:lnTo>
                  <a:pt x="474779" y="1290327"/>
                </a:lnTo>
                <a:lnTo>
                  <a:pt x="518228" y="1298987"/>
                </a:lnTo>
                <a:lnTo>
                  <a:pt x="562699" y="1304276"/>
                </a:lnTo>
                <a:lnTo>
                  <a:pt x="608076" y="1306067"/>
                </a:lnTo>
                <a:lnTo>
                  <a:pt x="653452" y="1304276"/>
                </a:lnTo>
                <a:lnTo>
                  <a:pt x="697923" y="1298987"/>
                </a:lnTo>
                <a:lnTo>
                  <a:pt x="741372" y="1290327"/>
                </a:lnTo>
                <a:lnTo>
                  <a:pt x="783680" y="1278420"/>
                </a:lnTo>
                <a:lnTo>
                  <a:pt x="824731" y="1263395"/>
                </a:lnTo>
                <a:lnTo>
                  <a:pt x="864406" y="1245376"/>
                </a:lnTo>
                <a:lnTo>
                  <a:pt x="902589" y="1224491"/>
                </a:lnTo>
                <a:lnTo>
                  <a:pt x="939160" y="1200865"/>
                </a:lnTo>
                <a:lnTo>
                  <a:pt x="974003" y="1174624"/>
                </a:lnTo>
                <a:lnTo>
                  <a:pt x="1007001" y="1145896"/>
                </a:lnTo>
                <a:lnTo>
                  <a:pt x="1038034" y="1114805"/>
                </a:lnTo>
                <a:lnTo>
                  <a:pt x="1066986" y="1081480"/>
                </a:lnTo>
                <a:lnTo>
                  <a:pt x="1093739" y="1046044"/>
                </a:lnTo>
                <a:lnTo>
                  <a:pt x="1118176" y="1008626"/>
                </a:lnTo>
                <a:lnTo>
                  <a:pt x="1140178" y="969351"/>
                </a:lnTo>
                <a:lnTo>
                  <a:pt x="1159628" y="928345"/>
                </a:lnTo>
                <a:lnTo>
                  <a:pt x="1176409" y="885734"/>
                </a:lnTo>
                <a:lnTo>
                  <a:pt x="1190403" y="841645"/>
                </a:lnTo>
                <a:lnTo>
                  <a:pt x="1201491" y="796205"/>
                </a:lnTo>
                <a:lnTo>
                  <a:pt x="1209557" y="749538"/>
                </a:lnTo>
                <a:lnTo>
                  <a:pt x="1214483" y="701773"/>
                </a:lnTo>
                <a:lnTo>
                  <a:pt x="1216152" y="653034"/>
                </a:lnTo>
                <a:lnTo>
                  <a:pt x="1214483" y="604294"/>
                </a:lnTo>
                <a:lnTo>
                  <a:pt x="1209557" y="556529"/>
                </a:lnTo>
                <a:lnTo>
                  <a:pt x="1201491" y="509862"/>
                </a:lnTo>
                <a:lnTo>
                  <a:pt x="1190403" y="464422"/>
                </a:lnTo>
                <a:lnTo>
                  <a:pt x="1176409" y="420333"/>
                </a:lnTo>
                <a:lnTo>
                  <a:pt x="1159628" y="377722"/>
                </a:lnTo>
                <a:lnTo>
                  <a:pt x="1140178" y="336716"/>
                </a:lnTo>
                <a:lnTo>
                  <a:pt x="1118176" y="297441"/>
                </a:lnTo>
                <a:lnTo>
                  <a:pt x="1093739" y="260023"/>
                </a:lnTo>
                <a:lnTo>
                  <a:pt x="1066986" y="224587"/>
                </a:lnTo>
                <a:lnTo>
                  <a:pt x="1038034" y="191262"/>
                </a:lnTo>
                <a:lnTo>
                  <a:pt x="1007001" y="160171"/>
                </a:lnTo>
                <a:lnTo>
                  <a:pt x="974003" y="131443"/>
                </a:lnTo>
                <a:lnTo>
                  <a:pt x="939160" y="105202"/>
                </a:lnTo>
                <a:lnTo>
                  <a:pt x="902589" y="81576"/>
                </a:lnTo>
                <a:lnTo>
                  <a:pt x="864406" y="60691"/>
                </a:lnTo>
                <a:lnTo>
                  <a:pt x="824731" y="42672"/>
                </a:lnTo>
                <a:lnTo>
                  <a:pt x="783680" y="27647"/>
                </a:lnTo>
                <a:lnTo>
                  <a:pt x="741372" y="15740"/>
                </a:lnTo>
                <a:lnTo>
                  <a:pt x="697923" y="7080"/>
                </a:lnTo>
                <a:lnTo>
                  <a:pt x="653452" y="1791"/>
                </a:lnTo>
                <a:lnTo>
                  <a:pt x="608076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2601468" y="2086355"/>
            <a:ext cx="1216660" cy="1306195"/>
          </a:xfrm>
          <a:custGeom>
            <a:avLst/>
            <a:gdLst/>
            <a:ahLst/>
            <a:cxnLst/>
            <a:rect l="l" t="t" r="r" b="b"/>
            <a:pathLst>
              <a:path w="1216660" h="1306195">
                <a:moveTo>
                  <a:pt x="0" y="653034"/>
                </a:moveTo>
                <a:lnTo>
                  <a:pt x="1668" y="604294"/>
                </a:lnTo>
                <a:lnTo>
                  <a:pt x="6594" y="556529"/>
                </a:lnTo>
                <a:lnTo>
                  <a:pt x="14660" y="509862"/>
                </a:lnTo>
                <a:lnTo>
                  <a:pt x="25748" y="464422"/>
                </a:lnTo>
                <a:lnTo>
                  <a:pt x="39742" y="420333"/>
                </a:lnTo>
                <a:lnTo>
                  <a:pt x="56523" y="377722"/>
                </a:lnTo>
                <a:lnTo>
                  <a:pt x="75973" y="336716"/>
                </a:lnTo>
                <a:lnTo>
                  <a:pt x="97975" y="297441"/>
                </a:lnTo>
                <a:lnTo>
                  <a:pt x="122412" y="260023"/>
                </a:lnTo>
                <a:lnTo>
                  <a:pt x="149165" y="224587"/>
                </a:lnTo>
                <a:lnTo>
                  <a:pt x="178117" y="191262"/>
                </a:lnTo>
                <a:lnTo>
                  <a:pt x="209150" y="160171"/>
                </a:lnTo>
                <a:lnTo>
                  <a:pt x="242148" y="131443"/>
                </a:lnTo>
                <a:lnTo>
                  <a:pt x="276991" y="105202"/>
                </a:lnTo>
                <a:lnTo>
                  <a:pt x="313562" y="81576"/>
                </a:lnTo>
                <a:lnTo>
                  <a:pt x="351745" y="60691"/>
                </a:lnTo>
                <a:lnTo>
                  <a:pt x="391420" y="42672"/>
                </a:lnTo>
                <a:lnTo>
                  <a:pt x="432471" y="27647"/>
                </a:lnTo>
                <a:lnTo>
                  <a:pt x="474779" y="15740"/>
                </a:lnTo>
                <a:lnTo>
                  <a:pt x="518228" y="7080"/>
                </a:lnTo>
                <a:lnTo>
                  <a:pt x="562699" y="1791"/>
                </a:lnTo>
                <a:lnTo>
                  <a:pt x="608076" y="0"/>
                </a:lnTo>
                <a:lnTo>
                  <a:pt x="653452" y="1791"/>
                </a:lnTo>
                <a:lnTo>
                  <a:pt x="697923" y="7080"/>
                </a:lnTo>
                <a:lnTo>
                  <a:pt x="741372" y="15740"/>
                </a:lnTo>
                <a:lnTo>
                  <a:pt x="783680" y="27647"/>
                </a:lnTo>
                <a:lnTo>
                  <a:pt x="824731" y="42672"/>
                </a:lnTo>
                <a:lnTo>
                  <a:pt x="864406" y="60691"/>
                </a:lnTo>
                <a:lnTo>
                  <a:pt x="902589" y="81576"/>
                </a:lnTo>
                <a:lnTo>
                  <a:pt x="939160" y="105202"/>
                </a:lnTo>
                <a:lnTo>
                  <a:pt x="974003" y="131443"/>
                </a:lnTo>
                <a:lnTo>
                  <a:pt x="1007001" y="160171"/>
                </a:lnTo>
                <a:lnTo>
                  <a:pt x="1038034" y="191262"/>
                </a:lnTo>
                <a:lnTo>
                  <a:pt x="1066986" y="224587"/>
                </a:lnTo>
                <a:lnTo>
                  <a:pt x="1093739" y="260023"/>
                </a:lnTo>
                <a:lnTo>
                  <a:pt x="1118176" y="297441"/>
                </a:lnTo>
                <a:lnTo>
                  <a:pt x="1140178" y="336716"/>
                </a:lnTo>
                <a:lnTo>
                  <a:pt x="1159628" y="377722"/>
                </a:lnTo>
                <a:lnTo>
                  <a:pt x="1176409" y="420333"/>
                </a:lnTo>
                <a:lnTo>
                  <a:pt x="1190403" y="464422"/>
                </a:lnTo>
                <a:lnTo>
                  <a:pt x="1201491" y="509862"/>
                </a:lnTo>
                <a:lnTo>
                  <a:pt x="1209557" y="556529"/>
                </a:lnTo>
                <a:lnTo>
                  <a:pt x="1214483" y="604294"/>
                </a:lnTo>
                <a:lnTo>
                  <a:pt x="1216152" y="653034"/>
                </a:lnTo>
                <a:lnTo>
                  <a:pt x="1214483" y="701773"/>
                </a:lnTo>
                <a:lnTo>
                  <a:pt x="1209557" y="749538"/>
                </a:lnTo>
                <a:lnTo>
                  <a:pt x="1201491" y="796205"/>
                </a:lnTo>
                <a:lnTo>
                  <a:pt x="1190403" y="841645"/>
                </a:lnTo>
                <a:lnTo>
                  <a:pt x="1176409" y="885734"/>
                </a:lnTo>
                <a:lnTo>
                  <a:pt x="1159628" y="928345"/>
                </a:lnTo>
                <a:lnTo>
                  <a:pt x="1140178" y="969351"/>
                </a:lnTo>
                <a:lnTo>
                  <a:pt x="1118176" y="1008626"/>
                </a:lnTo>
                <a:lnTo>
                  <a:pt x="1093739" y="1046044"/>
                </a:lnTo>
                <a:lnTo>
                  <a:pt x="1066986" y="1081480"/>
                </a:lnTo>
                <a:lnTo>
                  <a:pt x="1038034" y="1114805"/>
                </a:lnTo>
                <a:lnTo>
                  <a:pt x="1007001" y="1145896"/>
                </a:lnTo>
                <a:lnTo>
                  <a:pt x="974003" y="1174624"/>
                </a:lnTo>
                <a:lnTo>
                  <a:pt x="939160" y="1200865"/>
                </a:lnTo>
                <a:lnTo>
                  <a:pt x="902589" y="1224491"/>
                </a:lnTo>
                <a:lnTo>
                  <a:pt x="864406" y="1245376"/>
                </a:lnTo>
                <a:lnTo>
                  <a:pt x="824731" y="1263395"/>
                </a:lnTo>
                <a:lnTo>
                  <a:pt x="783680" y="1278420"/>
                </a:lnTo>
                <a:lnTo>
                  <a:pt x="741372" y="1290327"/>
                </a:lnTo>
                <a:lnTo>
                  <a:pt x="697923" y="1298987"/>
                </a:lnTo>
                <a:lnTo>
                  <a:pt x="653452" y="1304276"/>
                </a:lnTo>
                <a:lnTo>
                  <a:pt x="608076" y="1306067"/>
                </a:lnTo>
                <a:lnTo>
                  <a:pt x="562699" y="1304276"/>
                </a:lnTo>
                <a:lnTo>
                  <a:pt x="518228" y="1298987"/>
                </a:lnTo>
                <a:lnTo>
                  <a:pt x="474779" y="1290327"/>
                </a:lnTo>
                <a:lnTo>
                  <a:pt x="432471" y="1278420"/>
                </a:lnTo>
                <a:lnTo>
                  <a:pt x="391420" y="1263395"/>
                </a:lnTo>
                <a:lnTo>
                  <a:pt x="351745" y="1245376"/>
                </a:lnTo>
                <a:lnTo>
                  <a:pt x="313562" y="1224491"/>
                </a:lnTo>
                <a:lnTo>
                  <a:pt x="276991" y="1200865"/>
                </a:lnTo>
                <a:lnTo>
                  <a:pt x="242148" y="1174624"/>
                </a:lnTo>
                <a:lnTo>
                  <a:pt x="209150" y="1145896"/>
                </a:lnTo>
                <a:lnTo>
                  <a:pt x="178117" y="1114805"/>
                </a:lnTo>
                <a:lnTo>
                  <a:pt x="149165" y="1081480"/>
                </a:lnTo>
                <a:lnTo>
                  <a:pt x="122412" y="1046044"/>
                </a:lnTo>
                <a:lnTo>
                  <a:pt x="97975" y="1008626"/>
                </a:lnTo>
                <a:lnTo>
                  <a:pt x="75973" y="969351"/>
                </a:lnTo>
                <a:lnTo>
                  <a:pt x="56523" y="928345"/>
                </a:lnTo>
                <a:lnTo>
                  <a:pt x="39742" y="885734"/>
                </a:lnTo>
                <a:lnTo>
                  <a:pt x="25748" y="841645"/>
                </a:lnTo>
                <a:lnTo>
                  <a:pt x="14660" y="796205"/>
                </a:lnTo>
                <a:lnTo>
                  <a:pt x="6594" y="749538"/>
                </a:lnTo>
                <a:lnTo>
                  <a:pt x="1668" y="701773"/>
                </a:lnTo>
                <a:lnTo>
                  <a:pt x="0" y="653034"/>
                </a:lnTo>
                <a:close/>
              </a:path>
            </a:pathLst>
          </a:custGeom>
          <a:ln w="12192">
            <a:solidFill>
              <a:srgbClr val="7E5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2782823" y="2275332"/>
            <a:ext cx="841375" cy="902335"/>
          </a:xfrm>
          <a:custGeom>
            <a:avLst/>
            <a:gdLst/>
            <a:ahLst/>
            <a:cxnLst/>
            <a:rect l="l" t="t" r="r" b="b"/>
            <a:pathLst>
              <a:path w="841375" h="902335">
                <a:moveTo>
                  <a:pt x="420624" y="0"/>
                </a:moveTo>
                <a:lnTo>
                  <a:pt x="374796" y="2646"/>
                </a:lnTo>
                <a:lnTo>
                  <a:pt x="330396" y="10402"/>
                </a:lnTo>
                <a:lnTo>
                  <a:pt x="287682" y="22994"/>
                </a:lnTo>
                <a:lnTo>
                  <a:pt x="246910" y="40145"/>
                </a:lnTo>
                <a:lnTo>
                  <a:pt x="208336" y="61580"/>
                </a:lnTo>
                <a:lnTo>
                  <a:pt x="172218" y="87026"/>
                </a:lnTo>
                <a:lnTo>
                  <a:pt x="138811" y="116206"/>
                </a:lnTo>
                <a:lnTo>
                  <a:pt x="108374" y="148847"/>
                </a:lnTo>
                <a:lnTo>
                  <a:pt x="81162" y="184672"/>
                </a:lnTo>
                <a:lnTo>
                  <a:pt x="57432" y="223407"/>
                </a:lnTo>
                <a:lnTo>
                  <a:pt x="37441" y="264776"/>
                </a:lnTo>
                <a:lnTo>
                  <a:pt x="21445" y="308506"/>
                </a:lnTo>
                <a:lnTo>
                  <a:pt x="9702" y="354320"/>
                </a:lnTo>
                <a:lnTo>
                  <a:pt x="2468" y="401944"/>
                </a:lnTo>
                <a:lnTo>
                  <a:pt x="0" y="451103"/>
                </a:lnTo>
                <a:lnTo>
                  <a:pt x="2468" y="500263"/>
                </a:lnTo>
                <a:lnTo>
                  <a:pt x="9702" y="547887"/>
                </a:lnTo>
                <a:lnTo>
                  <a:pt x="21445" y="593701"/>
                </a:lnTo>
                <a:lnTo>
                  <a:pt x="37441" y="637431"/>
                </a:lnTo>
                <a:lnTo>
                  <a:pt x="57432" y="678800"/>
                </a:lnTo>
                <a:lnTo>
                  <a:pt x="81162" y="717535"/>
                </a:lnTo>
                <a:lnTo>
                  <a:pt x="108374" y="753360"/>
                </a:lnTo>
                <a:lnTo>
                  <a:pt x="138811" y="786001"/>
                </a:lnTo>
                <a:lnTo>
                  <a:pt x="172218" y="815181"/>
                </a:lnTo>
                <a:lnTo>
                  <a:pt x="208336" y="840627"/>
                </a:lnTo>
                <a:lnTo>
                  <a:pt x="246910" y="862062"/>
                </a:lnTo>
                <a:lnTo>
                  <a:pt x="287682" y="879213"/>
                </a:lnTo>
                <a:lnTo>
                  <a:pt x="330396" y="891805"/>
                </a:lnTo>
                <a:lnTo>
                  <a:pt x="374796" y="899561"/>
                </a:lnTo>
                <a:lnTo>
                  <a:pt x="420624" y="902207"/>
                </a:lnTo>
                <a:lnTo>
                  <a:pt x="466451" y="899561"/>
                </a:lnTo>
                <a:lnTo>
                  <a:pt x="510851" y="891805"/>
                </a:lnTo>
                <a:lnTo>
                  <a:pt x="553565" y="879213"/>
                </a:lnTo>
                <a:lnTo>
                  <a:pt x="594337" y="862062"/>
                </a:lnTo>
                <a:lnTo>
                  <a:pt x="632911" y="840627"/>
                </a:lnTo>
                <a:lnTo>
                  <a:pt x="669029" y="815181"/>
                </a:lnTo>
                <a:lnTo>
                  <a:pt x="702436" y="786001"/>
                </a:lnTo>
                <a:lnTo>
                  <a:pt x="732873" y="753360"/>
                </a:lnTo>
                <a:lnTo>
                  <a:pt x="760085" y="717535"/>
                </a:lnTo>
                <a:lnTo>
                  <a:pt x="783815" y="678800"/>
                </a:lnTo>
                <a:lnTo>
                  <a:pt x="803806" y="637431"/>
                </a:lnTo>
                <a:lnTo>
                  <a:pt x="819802" y="593701"/>
                </a:lnTo>
                <a:lnTo>
                  <a:pt x="831545" y="547887"/>
                </a:lnTo>
                <a:lnTo>
                  <a:pt x="838779" y="500263"/>
                </a:lnTo>
                <a:lnTo>
                  <a:pt x="841248" y="451103"/>
                </a:lnTo>
                <a:lnTo>
                  <a:pt x="838779" y="401944"/>
                </a:lnTo>
                <a:lnTo>
                  <a:pt x="831545" y="354320"/>
                </a:lnTo>
                <a:lnTo>
                  <a:pt x="819802" y="308506"/>
                </a:lnTo>
                <a:lnTo>
                  <a:pt x="803806" y="264776"/>
                </a:lnTo>
                <a:lnTo>
                  <a:pt x="783815" y="223407"/>
                </a:lnTo>
                <a:lnTo>
                  <a:pt x="760085" y="184672"/>
                </a:lnTo>
                <a:lnTo>
                  <a:pt x="732873" y="148847"/>
                </a:lnTo>
                <a:lnTo>
                  <a:pt x="702436" y="116206"/>
                </a:lnTo>
                <a:lnTo>
                  <a:pt x="669029" y="87026"/>
                </a:lnTo>
                <a:lnTo>
                  <a:pt x="632911" y="61580"/>
                </a:lnTo>
                <a:lnTo>
                  <a:pt x="594337" y="40145"/>
                </a:lnTo>
                <a:lnTo>
                  <a:pt x="553565" y="22994"/>
                </a:lnTo>
                <a:lnTo>
                  <a:pt x="510851" y="10402"/>
                </a:lnTo>
                <a:lnTo>
                  <a:pt x="466451" y="2646"/>
                </a:lnTo>
                <a:lnTo>
                  <a:pt x="4206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86092" y="705612"/>
            <a:ext cx="8749665" cy="28224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6092" y="4057269"/>
            <a:ext cx="8749665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05429" y="16405479"/>
            <a:ext cx="3110992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86092" y="16405479"/>
            <a:ext cx="2236025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999732" y="16405479"/>
            <a:ext cx="2236025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jpg"/><Relationship Id="rId18" Type="http://schemas.openxmlformats.org/officeDocument/2006/relationships/image" Target="../media/image17.jpg"/><Relationship Id="rId26" Type="http://schemas.openxmlformats.org/officeDocument/2006/relationships/image" Target="../media/image25.jpg"/><Relationship Id="rId3" Type="http://schemas.openxmlformats.org/officeDocument/2006/relationships/image" Target="../media/image2.png"/><Relationship Id="rId21" Type="http://schemas.openxmlformats.org/officeDocument/2006/relationships/image" Target="../media/image20.jpg"/><Relationship Id="rId34" Type="http://schemas.openxmlformats.org/officeDocument/2006/relationships/image" Target="../media/image33.jp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17" Type="http://schemas.openxmlformats.org/officeDocument/2006/relationships/image" Target="../media/image16.jpg"/><Relationship Id="rId25" Type="http://schemas.openxmlformats.org/officeDocument/2006/relationships/image" Target="../media/image24.jpg"/><Relationship Id="rId33" Type="http://schemas.openxmlformats.org/officeDocument/2006/relationships/image" Target="../media/image32.png"/><Relationship Id="rId38" Type="http://schemas.openxmlformats.org/officeDocument/2006/relationships/image" Target="../media/image37.gif"/><Relationship Id="rId2" Type="http://schemas.openxmlformats.org/officeDocument/2006/relationships/image" Target="../media/image1.jpg"/><Relationship Id="rId16" Type="http://schemas.openxmlformats.org/officeDocument/2006/relationships/image" Target="../media/image15.jpg"/><Relationship Id="rId20" Type="http://schemas.openxmlformats.org/officeDocument/2006/relationships/image" Target="../media/image19.jpg"/><Relationship Id="rId29" Type="http://schemas.openxmlformats.org/officeDocument/2006/relationships/image" Target="../media/image28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24" Type="http://schemas.openxmlformats.org/officeDocument/2006/relationships/image" Target="../media/image23.jpg"/><Relationship Id="rId32" Type="http://schemas.openxmlformats.org/officeDocument/2006/relationships/image" Target="../media/image31.png"/><Relationship Id="rId37" Type="http://schemas.openxmlformats.org/officeDocument/2006/relationships/image" Target="../media/image36.jpg"/><Relationship Id="rId5" Type="http://schemas.openxmlformats.org/officeDocument/2006/relationships/image" Target="../media/image4.png"/><Relationship Id="rId15" Type="http://schemas.openxmlformats.org/officeDocument/2006/relationships/image" Target="../media/image14.jpg"/><Relationship Id="rId23" Type="http://schemas.openxmlformats.org/officeDocument/2006/relationships/image" Target="../media/image22.jpg"/><Relationship Id="rId28" Type="http://schemas.openxmlformats.org/officeDocument/2006/relationships/image" Target="../media/image27.jpg"/><Relationship Id="rId36" Type="http://schemas.openxmlformats.org/officeDocument/2006/relationships/image" Target="../media/image35.jpg"/><Relationship Id="rId10" Type="http://schemas.openxmlformats.org/officeDocument/2006/relationships/image" Target="../media/image9.jpg"/><Relationship Id="rId19" Type="http://schemas.openxmlformats.org/officeDocument/2006/relationships/image" Target="../media/image18.png"/><Relationship Id="rId31" Type="http://schemas.openxmlformats.org/officeDocument/2006/relationships/image" Target="../media/image30.jpg"/><Relationship Id="rId4" Type="http://schemas.openxmlformats.org/officeDocument/2006/relationships/image" Target="../media/image3.jpg"/><Relationship Id="rId9" Type="http://schemas.openxmlformats.org/officeDocument/2006/relationships/image" Target="../media/image8.jpg"/><Relationship Id="rId14" Type="http://schemas.openxmlformats.org/officeDocument/2006/relationships/image" Target="../media/image13.jpg"/><Relationship Id="rId22" Type="http://schemas.openxmlformats.org/officeDocument/2006/relationships/image" Target="../media/image21.jpg"/><Relationship Id="rId27" Type="http://schemas.openxmlformats.org/officeDocument/2006/relationships/image" Target="../media/image26.jpg"/><Relationship Id="rId30" Type="http://schemas.openxmlformats.org/officeDocument/2006/relationships/image" Target="../media/image29.jpg"/><Relationship Id="rId35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587231" y="10937240"/>
            <a:ext cx="3581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Carlito"/>
                <a:cs typeface="Carlito"/>
              </a:rPr>
              <a:t>YE</a:t>
            </a:r>
            <a:r>
              <a:rPr sz="1200" b="1" spc="5" dirty="0">
                <a:latin typeface="Carlito"/>
                <a:cs typeface="Carlito"/>
              </a:rPr>
              <a:t>A</a:t>
            </a:r>
            <a:r>
              <a:rPr sz="1200" b="1" dirty="0">
                <a:latin typeface="Carlito"/>
                <a:cs typeface="Carlito"/>
              </a:rPr>
              <a:t>R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390001" y="11158219"/>
            <a:ext cx="732358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dirty="0">
                <a:latin typeface="Carlito"/>
                <a:cs typeface="Carlito"/>
              </a:rPr>
              <a:t>11</a:t>
            </a:r>
            <a:endParaRPr sz="4800" dirty="0">
              <a:latin typeface="Carlito"/>
              <a:cs typeface="Carlito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46371" y="8827769"/>
            <a:ext cx="491999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Carlito"/>
                <a:cs typeface="Carlito"/>
              </a:rPr>
              <a:t>YE</a:t>
            </a:r>
            <a:r>
              <a:rPr sz="1200" b="1" spc="5" dirty="0">
                <a:latin typeface="Carlito"/>
                <a:cs typeface="Carlito"/>
              </a:rPr>
              <a:t>A</a:t>
            </a:r>
            <a:r>
              <a:rPr sz="1200" b="1" dirty="0">
                <a:latin typeface="Carlito"/>
                <a:cs typeface="Carlito"/>
              </a:rPr>
              <a:t>R</a:t>
            </a:r>
            <a:endParaRPr sz="1200" dirty="0">
              <a:latin typeface="Carlito"/>
              <a:cs typeface="Carli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57550" y="4508754"/>
            <a:ext cx="879222" cy="7708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875" algn="ctr">
              <a:lnSpc>
                <a:spcPts val="775"/>
              </a:lnSpc>
              <a:spcBef>
                <a:spcPts val="100"/>
              </a:spcBef>
            </a:pPr>
            <a:r>
              <a:rPr sz="1200" b="1" dirty="0">
                <a:latin typeface="Carlito"/>
                <a:cs typeface="Carlito"/>
              </a:rPr>
              <a:t>YEAR</a:t>
            </a:r>
            <a:endParaRPr sz="1200" dirty="0">
              <a:latin typeface="Carlito"/>
              <a:cs typeface="Carlito"/>
            </a:endParaRPr>
          </a:p>
          <a:p>
            <a:pPr algn="ctr">
              <a:lnSpc>
                <a:spcPts val="5095"/>
              </a:lnSpc>
            </a:pPr>
            <a:r>
              <a:rPr sz="4800" b="1" dirty="0">
                <a:latin typeface="Carlito"/>
                <a:cs typeface="Carlito"/>
              </a:rPr>
              <a:t>13</a:t>
            </a:r>
            <a:endParaRPr sz="4800" dirty="0">
              <a:latin typeface="Carlito"/>
              <a:cs typeface="Carlit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96286" y="2495550"/>
            <a:ext cx="91846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6195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Carlito"/>
                <a:cs typeface="Carlito"/>
              </a:rPr>
              <a:t>Final </a:t>
            </a:r>
            <a:r>
              <a:rPr sz="1200" b="1" dirty="0">
                <a:latin typeface="Carlito"/>
                <a:cs typeface="Carlito"/>
              </a:rPr>
              <a:t>Exam  </a:t>
            </a:r>
            <a:r>
              <a:rPr sz="1200" b="1" spc="-5" dirty="0">
                <a:latin typeface="Carlito"/>
                <a:cs typeface="Carlito"/>
              </a:rPr>
              <a:t>P</a:t>
            </a:r>
            <a:r>
              <a:rPr sz="1200" b="1" dirty="0">
                <a:latin typeface="Carlito"/>
                <a:cs typeface="Carlito"/>
              </a:rPr>
              <a:t>r</a:t>
            </a:r>
            <a:r>
              <a:rPr sz="1200" b="1" spc="-5" dirty="0">
                <a:latin typeface="Carlito"/>
                <a:cs typeface="Carlito"/>
              </a:rPr>
              <a:t>e</a:t>
            </a:r>
            <a:r>
              <a:rPr sz="1200" b="1" dirty="0">
                <a:latin typeface="Carlito"/>
                <a:cs typeface="Carlito"/>
              </a:rPr>
              <a:t>p</a:t>
            </a:r>
            <a:r>
              <a:rPr sz="1200" b="1" spc="-5" dirty="0">
                <a:latin typeface="Carlito"/>
                <a:cs typeface="Carlito"/>
              </a:rPr>
              <a:t>a</a:t>
            </a:r>
            <a:r>
              <a:rPr sz="1200" b="1" dirty="0">
                <a:latin typeface="Carlito"/>
                <a:cs typeface="Carlito"/>
              </a:rPr>
              <a:t>r</a:t>
            </a:r>
            <a:r>
              <a:rPr sz="1200" b="1" spc="-5" dirty="0">
                <a:latin typeface="Carlito"/>
                <a:cs typeface="Carlito"/>
              </a:rPr>
              <a:t>a</a:t>
            </a:r>
            <a:r>
              <a:rPr sz="1200" b="1" dirty="0">
                <a:latin typeface="Carlito"/>
                <a:cs typeface="Carlito"/>
              </a:rPr>
              <a:t>t</a:t>
            </a:r>
            <a:r>
              <a:rPr sz="1200" b="1" spc="5" dirty="0">
                <a:latin typeface="Carlito"/>
                <a:cs typeface="Carlito"/>
              </a:rPr>
              <a:t>i</a:t>
            </a:r>
            <a:r>
              <a:rPr sz="1200" b="1" dirty="0">
                <a:latin typeface="Carlito"/>
                <a:cs typeface="Carlito"/>
              </a:rPr>
              <a:t>on</a:t>
            </a:r>
            <a:endParaRPr sz="1200" dirty="0">
              <a:latin typeface="Carlito"/>
              <a:cs typeface="Carlito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25906" y="9387458"/>
            <a:ext cx="8479155" cy="7591425"/>
            <a:chOff x="925906" y="9387458"/>
            <a:chExt cx="8479155" cy="7591425"/>
          </a:xfrm>
        </p:grpSpPr>
        <p:sp>
          <p:nvSpPr>
            <p:cNvPr id="8" name="object 8"/>
            <p:cNvSpPr/>
            <p:nvPr/>
          </p:nvSpPr>
          <p:spPr>
            <a:xfrm>
              <a:off x="5929884" y="15162275"/>
              <a:ext cx="1214755" cy="1304925"/>
            </a:xfrm>
            <a:custGeom>
              <a:avLst/>
              <a:gdLst/>
              <a:ahLst/>
              <a:cxnLst/>
              <a:rect l="l" t="t" r="r" b="b"/>
              <a:pathLst>
                <a:path w="1214754" h="1304925">
                  <a:moveTo>
                    <a:pt x="607313" y="0"/>
                  </a:moveTo>
                  <a:lnTo>
                    <a:pt x="561989" y="1788"/>
                  </a:lnTo>
                  <a:lnTo>
                    <a:pt x="517570" y="7070"/>
                  </a:lnTo>
                  <a:lnTo>
                    <a:pt x="474172" y="15720"/>
                  </a:lnTo>
                  <a:lnTo>
                    <a:pt x="431914" y="27611"/>
                  </a:lnTo>
                  <a:lnTo>
                    <a:pt x="390913" y="42618"/>
                  </a:lnTo>
                  <a:lnTo>
                    <a:pt x="351287" y="60614"/>
                  </a:lnTo>
                  <a:lnTo>
                    <a:pt x="313152" y="81473"/>
                  </a:lnTo>
                  <a:lnTo>
                    <a:pt x="276626" y="105070"/>
                  </a:lnTo>
                  <a:lnTo>
                    <a:pt x="241827" y="131278"/>
                  </a:lnTo>
                  <a:lnTo>
                    <a:pt x="208872" y="159971"/>
                  </a:lnTo>
                  <a:lnTo>
                    <a:pt x="177879" y="191023"/>
                  </a:lnTo>
                  <a:lnTo>
                    <a:pt x="148964" y="224309"/>
                  </a:lnTo>
                  <a:lnTo>
                    <a:pt x="122247" y="259702"/>
                  </a:lnTo>
                  <a:lnTo>
                    <a:pt x="97842" y="297076"/>
                  </a:lnTo>
                  <a:lnTo>
                    <a:pt x="75869" y="336306"/>
                  </a:lnTo>
                  <a:lnTo>
                    <a:pt x="56445" y="377264"/>
                  </a:lnTo>
                  <a:lnTo>
                    <a:pt x="39687" y="419826"/>
                  </a:lnTo>
                  <a:lnTo>
                    <a:pt x="25713" y="463865"/>
                  </a:lnTo>
                  <a:lnTo>
                    <a:pt x="14639" y="509255"/>
                  </a:lnTo>
                  <a:lnTo>
                    <a:pt x="6584" y="555870"/>
                  </a:lnTo>
                  <a:lnTo>
                    <a:pt x="1665" y="603584"/>
                  </a:lnTo>
                  <a:lnTo>
                    <a:pt x="0" y="652271"/>
                  </a:lnTo>
                  <a:lnTo>
                    <a:pt x="1665" y="700959"/>
                  </a:lnTo>
                  <a:lnTo>
                    <a:pt x="6584" y="748673"/>
                  </a:lnTo>
                  <a:lnTo>
                    <a:pt x="14639" y="795288"/>
                  </a:lnTo>
                  <a:lnTo>
                    <a:pt x="25713" y="840678"/>
                  </a:lnTo>
                  <a:lnTo>
                    <a:pt x="39687" y="884717"/>
                  </a:lnTo>
                  <a:lnTo>
                    <a:pt x="56445" y="927279"/>
                  </a:lnTo>
                  <a:lnTo>
                    <a:pt x="75869" y="968237"/>
                  </a:lnTo>
                  <a:lnTo>
                    <a:pt x="97842" y="1007467"/>
                  </a:lnTo>
                  <a:lnTo>
                    <a:pt x="122247" y="1044841"/>
                  </a:lnTo>
                  <a:lnTo>
                    <a:pt x="148964" y="1080234"/>
                  </a:lnTo>
                  <a:lnTo>
                    <a:pt x="177879" y="1113520"/>
                  </a:lnTo>
                  <a:lnTo>
                    <a:pt x="208872" y="1144572"/>
                  </a:lnTo>
                  <a:lnTo>
                    <a:pt x="241827" y="1173265"/>
                  </a:lnTo>
                  <a:lnTo>
                    <a:pt x="276626" y="1199473"/>
                  </a:lnTo>
                  <a:lnTo>
                    <a:pt x="313152" y="1223070"/>
                  </a:lnTo>
                  <a:lnTo>
                    <a:pt x="351287" y="1243929"/>
                  </a:lnTo>
                  <a:lnTo>
                    <a:pt x="390913" y="1261925"/>
                  </a:lnTo>
                  <a:lnTo>
                    <a:pt x="431914" y="1276932"/>
                  </a:lnTo>
                  <a:lnTo>
                    <a:pt x="474172" y="1288823"/>
                  </a:lnTo>
                  <a:lnTo>
                    <a:pt x="517570" y="1297473"/>
                  </a:lnTo>
                  <a:lnTo>
                    <a:pt x="561989" y="1302755"/>
                  </a:lnTo>
                  <a:lnTo>
                    <a:pt x="607313" y="1304543"/>
                  </a:lnTo>
                  <a:lnTo>
                    <a:pt x="652638" y="1302755"/>
                  </a:lnTo>
                  <a:lnTo>
                    <a:pt x="697057" y="1297473"/>
                  </a:lnTo>
                  <a:lnTo>
                    <a:pt x="740455" y="1288823"/>
                  </a:lnTo>
                  <a:lnTo>
                    <a:pt x="782713" y="1276932"/>
                  </a:lnTo>
                  <a:lnTo>
                    <a:pt x="823714" y="1261925"/>
                  </a:lnTo>
                  <a:lnTo>
                    <a:pt x="863340" y="1243929"/>
                  </a:lnTo>
                  <a:lnTo>
                    <a:pt x="901475" y="1223070"/>
                  </a:lnTo>
                  <a:lnTo>
                    <a:pt x="938001" y="1199473"/>
                  </a:lnTo>
                  <a:lnTo>
                    <a:pt x="972800" y="1173265"/>
                  </a:lnTo>
                  <a:lnTo>
                    <a:pt x="1005755" y="1144572"/>
                  </a:lnTo>
                  <a:lnTo>
                    <a:pt x="1036748" y="1113520"/>
                  </a:lnTo>
                  <a:lnTo>
                    <a:pt x="1065663" y="1080234"/>
                  </a:lnTo>
                  <a:lnTo>
                    <a:pt x="1092380" y="1044841"/>
                  </a:lnTo>
                  <a:lnTo>
                    <a:pt x="1116785" y="1007467"/>
                  </a:lnTo>
                  <a:lnTo>
                    <a:pt x="1138758" y="968237"/>
                  </a:lnTo>
                  <a:lnTo>
                    <a:pt x="1158182" y="927279"/>
                  </a:lnTo>
                  <a:lnTo>
                    <a:pt x="1174940" y="884717"/>
                  </a:lnTo>
                  <a:lnTo>
                    <a:pt x="1188914" y="840678"/>
                  </a:lnTo>
                  <a:lnTo>
                    <a:pt x="1199988" y="795288"/>
                  </a:lnTo>
                  <a:lnTo>
                    <a:pt x="1208043" y="748673"/>
                  </a:lnTo>
                  <a:lnTo>
                    <a:pt x="1212962" y="700959"/>
                  </a:lnTo>
                  <a:lnTo>
                    <a:pt x="1214627" y="652271"/>
                  </a:lnTo>
                  <a:lnTo>
                    <a:pt x="1212962" y="603584"/>
                  </a:lnTo>
                  <a:lnTo>
                    <a:pt x="1208043" y="555870"/>
                  </a:lnTo>
                  <a:lnTo>
                    <a:pt x="1199988" y="509255"/>
                  </a:lnTo>
                  <a:lnTo>
                    <a:pt x="1188914" y="463865"/>
                  </a:lnTo>
                  <a:lnTo>
                    <a:pt x="1174940" y="419826"/>
                  </a:lnTo>
                  <a:lnTo>
                    <a:pt x="1158182" y="377264"/>
                  </a:lnTo>
                  <a:lnTo>
                    <a:pt x="1138758" y="336306"/>
                  </a:lnTo>
                  <a:lnTo>
                    <a:pt x="1116785" y="297076"/>
                  </a:lnTo>
                  <a:lnTo>
                    <a:pt x="1092380" y="259702"/>
                  </a:lnTo>
                  <a:lnTo>
                    <a:pt x="1065663" y="224309"/>
                  </a:lnTo>
                  <a:lnTo>
                    <a:pt x="1036748" y="191023"/>
                  </a:lnTo>
                  <a:lnTo>
                    <a:pt x="1005755" y="159971"/>
                  </a:lnTo>
                  <a:lnTo>
                    <a:pt x="972800" y="131278"/>
                  </a:lnTo>
                  <a:lnTo>
                    <a:pt x="938001" y="105070"/>
                  </a:lnTo>
                  <a:lnTo>
                    <a:pt x="901475" y="81473"/>
                  </a:lnTo>
                  <a:lnTo>
                    <a:pt x="863340" y="60614"/>
                  </a:lnTo>
                  <a:lnTo>
                    <a:pt x="823714" y="42618"/>
                  </a:lnTo>
                  <a:lnTo>
                    <a:pt x="782713" y="27611"/>
                  </a:lnTo>
                  <a:lnTo>
                    <a:pt x="740455" y="15720"/>
                  </a:lnTo>
                  <a:lnTo>
                    <a:pt x="697057" y="7070"/>
                  </a:lnTo>
                  <a:lnTo>
                    <a:pt x="652638" y="1788"/>
                  </a:lnTo>
                  <a:lnTo>
                    <a:pt x="607313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115811" y="15363443"/>
              <a:ext cx="841375" cy="902335"/>
            </a:xfrm>
            <a:custGeom>
              <a:avLst/>
              <a:gdLst/>
              <a:ahLst/>
              <a:cxnLst/>
              <a:rect l="l" t="t" r="r" b="b"/>
              <a:pathLst>
                <a:path w="841375" h="902334">
                  <a:moveTo>
                    <a:pt x="420623" y="0"/>
                  </a:moveTo>
                  <a:lnTo>
                    <a:pt x="374796" y="2646"/>
                  </a:lnTo>
                  <a:lnTo>
                    <a:pt x="330396" y="10402"/>
                  </a:lnTo>
                  <a:lnTo>
                    <a:pt x="287682" y="22994"/>
                  </a:lnTo>
                  <a:lnTo>
                    <a:pt x="246910" y="40145"/>
                  </a:lnTo>
                  <a:lnTo>
                    <a:pt x="208336" y="61580"/>
                  </a:lnTo>
                  <a:lnTo>
                    <a:pt x="172218" y="87026"/>
                  </a:lnTo>
                  <a:lnTo>
                    <a:pt x="138811" y="116206"/>
                  </a:lnTo>
                  <a:lnTo>
                    <a:pt x="108374" y="148847"/>
                  </a:lnTo>
                  <a:lnTo>
                    <a:pt x="81162" y="184672"/>
                  </a:lnTo>
                  <a:lnTo>
                    <a:pt x="57432" y="223407"/>
                  </a:lnTo>
                  <a:lnTo>
                    <a:pt x="37441" y="264776"/>
                  </a:lnTo>
                  <a:lnTo>
                    <a:pt x="21445" y="308506"/>
                  </a:lnTo>
                  <a:lnTo>
                    <a:pt x="9702" y="354320"/>
                  </a:lnTo>
                  <a:lnTo>
                    <a:pt x="2468" y="401944"/>
                  </a:lnTo>
                  <a:lnTo>
                    <a:pt x="0" y="451103"/>
                  </a:lnTo>
                  <a:lnTo>
                    <a:pt x="2468" y="500263"/>
                  </a:lnTo>
                  <a:lnTo>
                    <a:pt x="9702" y="547887"/>
                  </a:lnTo>
                  <a:lnTo>
                    <a:pt x="21445" y="593701"/>
                  </a:lnTo>
                  <a:lnTo>
                    <a:pt x="37441" y="637431"/>
                  </a:lnTo>
                  <a:lnTo>
                    <a:pt x="57432" y="678800"/>
                  </a:lnTo>
                  <a:lnTo>
                    <a:pt x="81162" y="717535"/>
                  </a:lnTo>
                  <a:lnTo>
                    <a:pt x="108374" y="753360"/>
                  </a:lnTo>
                  <a:lnTo>
                    <a:pt x="138811" y="786001"/>
                  </a:lnTo>
                  <a:lnTo>
                    <a:pt x="172218" y="815181"/>
                  </a:lnTo>
                  <a:lnTo>
                    <a:pt x="208336" y="840627"/>
                  </a:lnTo>
                  <a:lnTo>
                    <a:pt x="246910" y="862062"/>
                  </a:lnTo>
                  <a:lnTo>
                    <a:pt x="287682" y="879213"/>
                  </a:lnTo>
                  <a:lnTo>
                    <a:pt x="330396" y="891805"/>
                  </a:lnTo>
                  <a:lnTo>
                    <a:pt x="374796" y="899561"/>
                  </a:lnTo>
                  <a:lnTo>
                    <a:pt x="420623" y="902207"/>
                  </a:lnTo>
                  <a:lnTo>
                    <a:pt x="466451" y="899561"/>
                  </a:lnTo>
                  <a:lnTo>
                    <a:pt x="510851" y="891805"/>
                  </a:lnTo>
                  <a:lnTo>
                    <a:pt x="553565" y="879213"/>
                  </a:lnTo>
                  <a:lnTo>
                    <a:pt x="594337" y="862062"/>
                  </a:lnTo>
                  <a:lnTo>
                    <a:pt x="632911" y="840627"/>
                  </a:lnTo>
                  <a:lnTo>
                    <a:pt x="669029" y="815181"/>
                  </a:lnTo>
                  <a:lnTo>
                    <a:pt x="702436" y="786001"/>
                  </a:lnTo>
                  <a:lnTo>
                    <a:pt x="732873" y="753360"/>
                  </a:lnTo>
                  <a:lnTo>
                    <a:pt x="760085" y="717535"/>
                  </a:lnTo>
                  <a:lnTo>
                    <a:pt x="783815" y="678800"/>
                  </a:lnTo>
                  <a:lnTo>
                    <a:pt x="803806" y="637431"/>
                  </a:lnTo>
                  <a:lnTo>
                    <a:pt x="819802" y="593701"/>
                  </a:lnTo>
                  <a:lnTo>
                    <a:pt x="831545" y="547887"/>
                  </a:lnTo>
                  <a:lnTo>
                    <a:pt x="838779" y="500263"/>
                  </a:lnTo>
                  <a:lnTo>
                    <a:pt x="841247" y="451103"/>
                  </a:lnTo>
                  <a:lnTo>
                    <a:pt x="838779" y="401944"/>
                  </a:lnTo>
                  <a:lnTo>
                    <a:pt x="831545" y="354320"/>
                  </a:lnTo>
                  <a:lnTo>
                    <a:pt x="819802" y="308506"/>
                  </a:lnTo>
                  <a:lnTo>
                    <a:pt x="803806" y="264776"/>
                  </a:lnTo>
                  <a:lnTo>
                    <a:pt x="783815" y="223407"/>
                  </a:lnTo>
                  <a:lnTo>
                    <a:pt x="760085" y="184672"/>
                  </a:lnTo>
                  <a:lnTo>
                    <a:pt x="732873" y="148847"/>
                  </a:lnTo>
                  <a:lnTo>
                    <a:pt x="702436" y="116206"/>
                  </a:lnTo>
                  <a:lnTo>
                    <a:pt x="669029" y="87026"/>
                  </a:lnTo>
                  <a:lnTo>
                    <a:pt x="632911" y="61580"/>
                  </a:lnTo>
                  <a:lnTo>
                    <a:pt x="594337" y="40145"/>
                  </a:lnTo>
                  <a:lnTo>
                    <a:pt x="553565" y="22994"/>
                  </a:lnTo>
                  <a:lnTo>
                    <a:pt x="510851" y="10402"/>
                  </a:lnTo>
                  <a:lnTo>
                    <a:pt x="466451" y="2646"/>
                  </a:lnTo>
                  <a:lnTo>
                    <a:pt x="42062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493258" y="15902177"/>
              <a:ext cx="76200" cy="400050"/>
            </a:xfrm>
            <a:custGeom>
              <a:avLst/>
              <a:gdLst/>
              <a:ahLst/>
              <a:cxnLst/>
              <a:rect l="l" t="t" r="r" b="b"/>
              <a:pathLst>
                <a:path w="76200" h="400050">
                  <a:moveTo>
                    <a:pt x="48259" y="74140"/>
                  </a:moveTo>
                  <a:lnTo>
                    <a:pt x="38353" y="76200"/>
                  </a:lnTo>
                  <a:lnTo>
                    <a:pt x="28460" y="76200"/>
                  </a:lnTo>
                  <a:lnTo>
                    <a:pt x="30733" y="399923"/>
                  </a:lnTo>
                  <a:lnTo>
                    <a:pt x="50545" y="399796"/>
                  </a:lnTo>
                  <a:lnTo>
                    <a:pt x="48274" y="76200"/>
                  </a:lnTo>
                  <a:lnTo>
                    <a:pt x="38353" y="76200"/>
                  </a:lnTo>
                  <a:lnTo>
                    <a:pt x="28447" y="74270"/>
                  </a:lnTo>
                  <a:lnTo>
                    <a:pt x="48260" y="74270"/>
                  </a:lnTo>
                  <a:lnTo>
                    <a:pt x="48259" y="74140"/>
                  </a:lnTo>
                  <a:close/>
                </a:path>
                <a:path w="76200" h="400050">
                  <a:moveTo>
                    <a:pt x="48005" y="37973"/>
                  </a:moveTo>
                  <a:lnTo>
                    <a:pt x="28193" y="38227"/>
                  </a:lnTo>
                  <a:lnTo>
                    <a:pt x="28447" y="74270"/>
                  </a:lnTo>
                  <a:lnTo>
                    <a:pt x="38353" y="76200"/>
                  </a:lnTo>
                  <a:lnTo>
                    <a:pt x="48259" y="74140"/>
                  </a:lnTo>
                  <a:lnTo>
                    <a:pt x="48005" y="37973"/>
                  </a:lnTo>
                  <a:close/>
                </a:path>
                <a:path w="76200" h="400050">
                  <a:moveTo>
                    <a:pt x="37845" y="0"/>
                  </a:moveTo>
                  <a:lnTo>
                    <a:pt x="23020" y="3081"/>
                  </a:lnTo>
                  <a:lnTo>
                    <a:pt x="10969" y="11318"/>
                  </a:lnTo>
                  <a:lnTo>
                    <a:pt x="2895" y="23485"/>
                  </a:lnTo>
                  <a:lnTo>
                    <a:pt x="0" y="38354"/>
                  </a:lnTo>
                  <a:lnTo>
                    <a:pt x="3081" y="53179"/>
                  </a:lnTo>
                  <a:lnTo>
                    <a:pt x="11318" y="65230"/>
                  </a:lnTo>
                  <a:lnTo>
                    <a:pt x="23485" y="73304"/>
                  </a:lnTo>
                  <a:lnTo>
                    <a:pt x="28447" y="74270"/>
                  </a:lnTo>
                  <a:lnTo>
                    <a:pt x="28193" y="38227"/>
                  </a:lnTo>
                  <a:lnTo>
                    <a:pt x="48005" y="37973"/>
                  </a:lnTo>
                  <a:lnTo>
                    <a:pt x="76175" y="37973"/>
                  </a:lnTo>
                  <a:lnTo>
                    <a:pt x="73118" y="23020"/>
                  </a:lnTo>
                  <a:lnTo>
                    <a:pt x="64881" y="10969"/>
                  </a:lnTo>
                  <a:lnTo>
                    <a:pt x="52714" y="2895"/>
                  </a:lnTo>
                  <a:lnTo>
                    <a:pt x="37845" y="0"/>
                  </a:lnTo>
                  <a:close/>
                </a:path>
                <a:path w="76200" h="400050">
                  <a:moveTo>
                    <a:pt x="76175" y="37973"/>
                  </a:moveTo>
                  <a:lnTo>
                    <a:pt x="48005" y="37973"/>
                  </a:lnTo>
                  <a:lnTo>
                    <a:pt x="48259" y="74140"/>
                  </a:lnTo>
                  <a:lnTo>
                    <a:pt x="53179" y="73118"/>
                  </a:lnTo>
                  <a:lnTo>
                    <a:pt x="65230" y="64881"/>
                  </a:lnTo>
                  <a:lnTo>
                    <a:pt x="73304" y="52714"/>
                  </a:lnTo>
                  <a:lnTo>
                    <a:pt x="76175" y="37973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080504" y="16210788"/>
              <a:ext cx="2324100" cy="76809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25906" y="9387458"/>
              <a:ext cx="7752080" cy="6547484"/>
            </a:xfrm>
            <a:custGeom>
              <a:avLst/>
              <a:gdLst/>
              <a:ahLst/>
              <a:cxnLst/>
              <a:rect l="l" t="t" r="r" b="b"/>
              <a:pathLst>
                <a:path w="7752080" h="6547484">
                  <a:moveTo>
                    <a:pt x="381977" y="1406258"/>
                  </a:moveTo>
                  <a:lnTo>
                    <a:pt x="381025" y="1402842"/>
                  </a:lnTo>
                  <a:lnTo>
                    <a:pt x="378066" y="1392224"/>
                  </a:lnTo>
                  <a:lnTo>
                    <a:pt x="368731" y="1380363"/>
                  </a:lnTo>
                  <a:lnTo>
                    <a:pt x="355498" y="1372984"/>
                  </a:lnTo>
                  <a:lnTo>
                    <a:pt x="340969" y="1371333"/>
                  </a:lnTo>
                  <a:lnTo>
                    <a:pt x="326898" y="1375283"/>
                  </a:lnTo>
                  <a:lnTo>
                    <a:pt x="314998" y="1384681"/>
                  </a:lnTo>
                  <a:lnTo>
                    <a:pt x="307657" y="1397901"/>
                  </a:lnTo>
                  <a:lnTo>
                    <a:pt x="306031" y="1412392"/>
                  </a:lnTo>
                  <a:lnTo>
                    <a:pt x="309956" y="1426425"/>
                  </a:lnTo>
                  <a:lnTo>
                    <a:pt x="313055" y="1430350"/>
                  </a:lnTo>
                  <a:lnTo>
                    <a:pt x="0" y="1798193"/>
                  </a:lnTo>
                  <a:lnTo>
                    <a:pt x="15087" y="1811020"/>
                  </a:lnTo>
                  <a:lnTo>
                    <a:pt x="328206" y="1443253"/>
                  </a:lnTo>
                  <a:lnTo>
                    <a:pt x="332536" y="1445666"/>
                  </a:lnTo>
                  <a:lnTo>
                    <a:pt x="347040" y="1447317"/>
                  </a:lnTo>
                  <a:lnTo>
                    <a:pt x="361111" y="1443367"/>
                  </a:lnTo>
                  <a:lnTo>
                    <a:pt x="373049" y="1433957"/>
                  </a:lnTo>
                  <a:lnTo>
                    <a:pt x="380352" y="1420749"/>
                  </a:lnTo>
                  <a:lnTo>
                    <a:pt x="381977" y="1406258"/>
                  </a:lnTo>
                  <a:close/>
                </a:path>
                <a:path w="7752080" h="6547484">
                  <a:moveTo>
                    <a:pt x="616381" y="5388229"/>
                  </a:moveTo>
                  <a:lnTo>
                    <a:pt x="616280" y="5373090"/>
                  </a:lnTo>
                  <a:lnTo>
                    <a:pt x="610565" y="5359641"/>
                  </a:lnTo>
                  <a:lnTo>
                    <a:pt x="600227" y="5349316"/>
                  </a:lnTo>
                  <a:lnTo>
                    <a:pt x="586282" y="5343525"/>
                  </a:lnTo>
                  <a:lnTo>
                    <a:pt x="571131" y="5343677"/>
                  </a:lnTo>
                  <a:lnTo>
                    <a:pt x="557682" y="5349405"/>
                  </a:lnTo>
                  <a:lnTo>
                    <a:pt x="547357" y="5359743"/>
                  </a:lnTo>
                  <a:lnTo>
                    <a:pt x="545465" y="5364340"/>
                  </a:lnTo>
                  <a:lnTo>
                    <a:pt x="116103" y="5281168"/>
                  </a:lnTo>
                  <a:lnTo>
                    <a:pt x="112344" y="5300726"/>
                  </a:lnTo>
                  <a:lnTo>
                    <a:pt x="541667" y="5383784"/>
                  </a:lnTo>
                  <a:lnTo>
                    <a:pt x="541718" y="5388902"/>
                  </a:lnTo>
                  <a:lnTo>
                    <a:pt x="547446" y="5402326"/>
                  </a:lnTo>
                  <a:lnTo>
                    <a:pt x="557784" y="5412613"/>
                  </a:lnTo>
                  <a:lnTo>
                    <a:pt x="571804" y="5418328"/>
                  </a:lnTo>
                  <a:lnTo>
                    <a:pt x="586892" y="5418252"/>
                  </a:lnTo>
                  <a:lnTo>
                    <a:pt x="600329" y="5412575"/>
                  </a:lnTo>
                  <a:lnTo>
                    <a:pt x="610641" y="5402237"/>
                  </a:lnTo>
                  <a:lnTo>
                    <a:pt x="615391" y="5390642"/>
                  </a:lnTo>
                  <a:lnTo>
                    <a:pt x="616381" y="5388229"/>
                  </a:lnTo>
                  <a:close/>
                </a:path>
                <a:path w="7752080" h="6547484">
                  <a:moveTo>
                    <a:pt x="803706" y="39116"/>
                  </a:moveTo>
                  <a:lnTo>
                    <a:pt x="801141" y="24193"/>
                  </a:lnTo>
                  <a:lnTo>
                    <a:pt x="793305" y="11849"/>
                  </a:lnTo>
                  <a:lnTo>
                    <a:pt x="781392" y="3365"/>
                  </a:lnTo>
                  <a:lnTo>
                    <a:pt x="766622" y="0"/>
                  </a:lnTo>
                  <a:lnTo>
                    <a:pt x="751751" y="2616"/>
                  </a:lnTo>
                  <a:lnTo>
                    <a:pt x="739444" y="10452"/>
                  </a:lnTo>
                  <a:lnTo>
                    <a:pt x="730935" y="22326"/>
                  </a:lnTo>
                  <a:lnTo>
                    <a:pt x="729792" y="27241"/>
                  </a:lnTo>
                  <a:lnTo>
                    <a:pt x="122110" y="11049"/>
                  </a:lnTo>
                  <a:lnTo>
                    <a:pt x="121577" y="30861"/>
                  </a:lnTo>
                  <a:lnTo>
                    <a:pt x="729259" y="47053"/>
                  </a:lnTo>
                  <a:lnTo>
                    <a:pt x="730135" y="52006"/>
                  </a:lnTo>
                  <a:lnTo>
                    <a:pt x="737997" y="64312"/>
                  </a:lnTo>
                  <a:lnTo>
                    <a:pt x="749884" y="72796"/>
                  </a:lnTo>
                  <a:lnTo>
                    <a:pt x="764590" y="76200"/>
                  </a:lnTo>
                  <a:lnTo>
                    <a:pt x="779513" y="73596"/>
                  </a:lnTo>
                  <a:lnTo>
                    <a:pt x="791857" y="65760"/>
                  </a:lnTo>
                  <a:lnTo>
                    <a:pt x="800341" y="53886"/>
                  </a:lnTo>
                  <a:lnTo>
                    <a:pt x="801674" y="48006"/>
                  </a:lnTo>
                  <a:lnTo>
                    <a:pt x="803706" y="39116"/>
                  </a:lnTo>
                  <a:close/>
                </a:path>
                <a:path w="7752080" h="6547484">
                  <a:moveTo>
                    <a:pt x="808278" y="6452997"/>
                  </a:moveTo>
                  <a:lnTo>
                    <a:pt x="806704" y="6448552"/>
                  </a:lnTo>
                  <a:lnTo>
                    <a:pt x="803236" y="6438747"/>
                  </a:lnTo>
                  <a:lnTo>
                    <a:pt x="793457" y="6427902"/>
                  </a:lnTo>
                  <a:lnTo>
                    <a:pt x="780326" y="6421514"/>
                  </a:lnTo>
                  <a:lnTo>
                    <a:pt x="765225" y="6420612"/>
                  </a:lnTo>
                  <a:lnTo>
                    <a:pt x="750963" y="6425654"/>
                  </a:lnTo>
                  <a:lnTo>
                    <a:pt x="740117" y="6435433"/>
                  </a:lnTo>
                  <a:lnTo>
                    <a:pt x="733729" y="6448565"/>
                  </a:lnTo>
                  <a:lnTo>
                    <a:pt x="733437" y="6453606"/>
                  </a:lnTo>
                  <a:lnTo>
                    <a:pt x="208851" y="6527800"/>
                  </a:lnTo>
                  <a:lnTo>
                    <a:pt x="211620" y="6547485"/>
                  </a:lnTo>
                  <a:lnTo>
                    <a:pt x="736193" y="6473177"/>
                  </a:lnTo>
                  <a:lnTo>
                    <a:pt x="737870" y="6477927"/>
                  </a:lnTo>
                  <a:lnTo>
                    <a:pt x="747649" y="6488773"/>
                  </a:lnTo>
                  <a:lnTo>
                    <a:pt x="760780" y="6495161"/>
                  </a:lnTo>
                  <a:lnTo>
                    <a:pt x="775893" y="6496050"/>
                  </a:lnTo>
                  <a:lnTo>
                    <a:pt x="790143" y="6491021"/>
                  </a:lnTo>
                  <a:lnTo>
                    <a:pt x="800989" y="6481242"/>
                  </a:lnTo>
                  <a:lnTo>
                    <a:pt x="807377" y="6468110"/>
                  </a:lnTo>
                  <a:lnTo>
                    <a:pt x="808278" y="6452997"/>
                  </a:lnTo>
                  <a:close/>
                </a:path>
                <a:path w="7752080" h="6547484">
                  <a:moveTo>
                    <a:pt x="2376805" y="4422584"/>
                  </a:moveTo>
                  <a:lnTo>
                    <a:pt x="2376462" y="4408043"/>
                  </a:lnTo>
                  <a:lnTo>
                    <a:pt x="2370378" y="4394073"/>
                  </a:lnTo>
                  <a:lnTo>
                    <a:pt x="2359329" y="4383722"/>
                  </a:lnTo>
                  <a:lnTo>
                    <a:pt x="2345626" y="4378566"/>
                  </a:lnTo>
                  <a:lnTo>
                    <a:pt x="2330996" y="4378922"/>
                  </a:lnTo>
                  <a:lnTo>
                    <a:pt x="2317165" y="4385056"/>
                  </a:lnTo>
                  <a:lnTo>
                    <a:pt x="2306802" y="4396092"/>
                  </a:lnTo>
                  <a:lnTo>
                    <a:pt x="2301646" y="4409757"/>
                  </a:lnTo>
                  <a:lnTo>
                    <a:pt x="2302002" y="4424388"/>
                  </a:lnTo>
                  <a:lnTo>
                    <a:pt x="2304034" y="4428985"/>
                  </a:lnTo>
                  <a:lnTo>
                    <a:pt x="1826056" y="4768088"/>
                  </a:lnTo>
                  <a:lnTo>
                    <a:pt x="1837486" y="4784217"/>
                  </a:lnTo>
                  <a:lnTo>
                    <a:pt x="2315514" y="4445203"/>
                  </a:lnTo>
                  <a:lnTo>
                    <a:pt x="2319172" y="4448632"/>
                  </a:lnTo>
                  <a:lnTo>
                    <a:pt x="2332825" y="4453788"/>
                  </a:lnTo>
                  <a:lnTo>
                    <a:pt x="2347417" y="4453433"/>
                  </a:lnTo>
                  <a:lnTo>
                    <a:pt x="2361222" y="4447286"/>
                  </a:lnTo>
                  <a:lnTo>
                    <a:pt x="2371636" y="4436262"/>
                  </a:lnTo>
                  <a:lnTo>
                    <a:pt x="2376805" y="4422584"/>
                  </a:lnTo>
                  <a:close/>
                </a:path>
                <a:path w="7752080" h="6547484">
                  <a:moveTo>
                    <a:pt x="7751966" y="3592512"/>
                  </a:moveTo>
                  <a:lnTo>
                    <a:pt x="7749464" y="3578136"/>
                  </a:lnTo>
                  <a:lnTo>
                    <a:pt x="7741336" y="3565398"/>
                  </a:lnTo>
                  <a:lnTo>
                    <a:pt x="7728877" y="3556812"/>
                  </a:lnTo>
                  <a:lnTo>
                    <a:pt x="7714602" y="3553752"/>
                  </a:lnTo>
                  <a:lnTo>
                    <a:pt x="7700213" y="3556254"/>
                  </a:lnTo>
                  <a:lnTo>
                    <a:pt x="7695997" y="3558959"/>
                  </a:lnTo>
                  <a:lnTo>
                    <a:pt x="7281088" y="3127629"/>
                  </a:lnTo>
                  <a:lnTo>
                    <a:pt x="7266864" y="3141345"/>
                  </a:lnTo>
                  <a:lnTo>
                    <a:pt x="7681760" y="3572662"/>
                  </a:lnTo>
                  <a:lnTo>
                    <a:pt x="7678890" y="3576815"/>
                  </a:lnTo>
                  <a:lnTo>
                    <a:pt x="7675829" y="3591077"/>
                  </a:lnTo>
                  <a:lnTo>
                    <a:pt x="7678344" y="3605441"/>
                  </a:lnTo>
                  <a:lnTo>
                    <a:pt x="7686472" y="3618230"/>
                  </a:lnTo>
                  <a:lnTo>
                    <a:pt x="7698918" y="3626828"/>
                  </a:lnTo>
                  <a:lnTo>
                    <a:pt x="7713205" y="3629888"/>
                  </a:lnTo>
                  <a:lnTo>
                    <a:pt x="7727582" y="3627374"/>
                  </a:lnTo>
                  <a:lnTo>
                    <a:pt x="7740320" y="3619246"/>
                  </a:lnTo>
                  <a:lnTo>
                    <a:pt x="7748905" y="3606800"/>
                  </a:lnTo>
                  <a:lnTo>
                    <a:pt x="7750645" y="3598672"/>
                  </a:lnTo>
                  <a:lnTo>
                    <a:pt x="7751966" y="3592512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499059" y="176021"/>
            <a:ext cx="86233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7E5F00"/>
                </a:solidFill>
                <a:latin typeface="Arial"/>
                <a:cs typeface="Arial"/>
              </a:rPr>
              <a:t>KS4 </a:t>
            </a:r>
            <a:r>
              <a:rPr sz="2800" spc="-5" dirty="0">
                <a:solidFill>
                  <a:srgbClr val="7E5F00"/>
                </a:solidFill>
                <a:latin typeface="Arial"/>
                <a:cs typeface="Arial"/>
              </a:rPr>
              <a:t>BTEC Tech award &amp; </a:t>
            </a:r>
            <a:r>
              <a:rPr sz="2800" spc="-10" dirty="0">
                <a:solidFill>
                  <a:srgbClr val="7E5F00"/>
                </a:solidFill>
                <a:latin typeface="Arial"/>
                <a:cs typeface="Arial"/>
              </a:rPr>
              <a:t>KS5 </a:t>
            </a:r>
            <a:r>
              <a:rPr sz="2800" spc="-5" dirty="0">
                <a:solidFill>
                  <a:srgbClr val="7E5F00"/>
                </a:solidFill>
                <a:latin typeface="Arial"/>
                <a:cs typeface="Arial"/>
              </a:rPr>
              <a:t>BTEC Sport</a:t>
            </a:r>
            <a:r>
              <a:rPr sz="2800" spc="135" dirty="0">
                <a:solidFill>
                  <a:srgbClr val="7E5F00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7E5F00"/>
                </a:solidFill>
                <a:latin typeface="Arial"/>
                <a:cs typeface="Arial"/>
              </a:rPr>
              <a:t>Curriculum</a:t>
            </a:r>
            <a:endParaRPr sz="2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06922" y="15373350"/>
            <a:ext cx="884428" cy="786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335" algn="ctr">
              <a:lnSpc>
                <a:spcPts val="835"/>
              </a:lnSpc>
              <a:spcBef>
                <a:spcPts val="100"/>
              </a:spcBef>
            </a:pPr>
            <a:r>
              <a:rPr sz="1200" b="1" dirty="0">
                <a:latin typeface="Carlito"/>
                <a:cs typeface="Carlito"/>
              </a:rPr>
              <a:t>YEAR</a:t>
            </a:r>
            <a:endParaRPr sz="1200" dirty="0">
              <a:latin typeface="Carlito"/>
              <a:cs typeface="Carlito"/>
            </a:endParaRPr>
          </a:p>
          <a:p>
            <a:pPr algn="ctr">
              <a:lnSpc>
                <a:spcPts val="5155"/>
              </a:lnSpc>
            </a:pPr>
            <a:r>
              <a:rPr sz="4800" b="1" dirty="0">
                <a:latin typeface="Carlito"/>
                <a:cs typeface="Carlito"/>
              </a:rPr>
              <a:t>10</a:t>
            </a:r>
            <a:endParaRPr sz="4800" dirty="0">
              <a:latin typeface="Carlito"/>
              <a:cs typeface="Carlito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20979" y="1898904"/>
            <a:ext cx="9417050" cy="14573250"/>
            <a:chOff x="220979" y="1898904"/>
            <a:chExt cx="9417050" cy="14573250"/>
          </a:xfrm>
        </p:grpSpPr>
        <p:sp>
          <p:nvSpPr>
            <p:cNvPr id="16" name="object 16"/>
            <p:cNvSpPr/>
            <p:nvPr/>
          </p:nvSpPr>
          <p:spPr>
            <a:xfrm>
              <a:off x="8364600" y="15199360"/>
              <a:ext cx="1273048" cy="127275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45363" y="2151888"/>
              <a:ext cx="1280160" cy="128778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123188" y="2314956"/>
              <a:ext cx="736600" cy="937260"/>
            </a:xfrm>
            <a:custGeom>
              <a:avLst/>
              <a:gdLst/>
              <a:ahLst/>
              <a:cxnLst/>
              <a:rect l="l" t="t" r="r" b="b"/>
              <a:pathLst>
                <a:path w="736600" h="937260">
                  <a:moveTo>
                    <a:pt x="736092" y="0"/>
                  </a:moveTo>
                  <a:lnTo>
                    <a:pt x="0" y="468630"/>
                  </a:lnTo>
                  <a:lnTo>
                    <a:pt x="736092" y="937259"/>
                  </a:lnTo>
                  <a:lnTo>
                    <a:pt x="736092" y="0"/>
                  </a:lnTo>
                  <a:close/>
                </a:path>
              </a:pathLst>
            </a:custGeom>
            <a:solidFill>
              <a:srgbClr val="1F386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283581" y="10638027"/>
              <a:ext cx="1591945" cy="1308735"/>
            </a:xfrm>
            <a:custGeom>
              <a:avLst/>
              <a:gdLst/>
              <a:ahLst/>
              <a:cxnLst/>
              <a:rect l="l" t="t" r="r" b="b"/>
              <a:pathLst>
                <a:path w="1591945" h="1308734">
                  <a:moveTo>
                    <a:pt x="76200" y="695452"/>
                  </a:moveTo>
                  <a:lnTo>
                    <a:pt x="76149" y="695198"/>
                  </a:lnTo>
                  <a:lnTo>
                    <a:pt x="73279" y="680593"/>
                  </a:lnTo>
                  <a:lnTo>
                    <a:pt x="65176" y="668426"/>
                  </a:lnTo>
                  <a:lnTo>
                    <a:pt x="53124" y="660184"/>
                  </a:lnTo>
                  <a:lnTo>
                    <a:pt x="38354" y="657098"/>
                  </a:lnTo>
                  <a:lnTo>
                    <a:pt x="23482" y="660019"/>
                  </a:lnTo>
                  <a:lnTo>
                    <a:pt x="11315" y="668121"/>
                  </a:lnTo>
                  <a:lnTo>
                    <a:pt x="3073" y="680173"/>
                  </a:lnTo>
                  <a:lnTo>
                    <a:pt x="0" y="694944"/>
                  </a:lnTo>
                  <a:lnTo>
                    <a:pt x="2882" y="709815"/>
                  </a:lnTo>
                  <a:lnTo>
                    <a:pt x="10960" y="721982"/>
                  </a:lnTo>
                  <a:lnTo>
                    <a:pt x="23012" y="730224"/>
                  </a:lnTo>
                  <a:lnTo>
                    <a:pt x="27965" y="731253"/>
                  </a:lnTo>
                  <a:lnTo>
                    <a:pt x="24511" y="1308481"/>
                  </a:lnTo>
                  <a:lnTo>
                    <a:pt x="44323" y="1308608"/>
                  </a:lnTo>
                  <a:lnTo>
                    <a:pt x="47764" y="733298"/>
                  </a:lnTo>
                  <a:lnTo>
                    <a:pt x="47777" y="731354"/>
                  </a:lnTo>
                  <a:lnTo>
                    <a:pt x="52705" y="730389"/>
                  </a:lnTo>
                  <a:lnTo>
                    <a:pt x="64871" y="722287"/>
                  </a:lnTo>
                  <a:lnTo>
                    <a:pt x="73113" y="710234"/>
                  </a:lnTo>
                  <a:lnTo>
                    <a:pt x="76200" y="695452"/>
                  </a:lnTo>
                  <a:close/>
                </a:path>
                <a:path w="1591945" h="1308734">
                  <a:moveTo>
                    <a:pt x="1591818" y="650494"/>
                  </a:moveTo>
                  <a:lnTo>
                    <a:pt x="1588452" y="635800"/>
                  </a:lnTo>
                  <a:lnTo>
                    <a:pt x="1579968" y="623925"/>
                  </a:lnTo>
                  <a:lnTo>
                    <a:pt x="1567624" y="616102"/>
                  </a:lnTo>
                  <a:lnTo>
                    <a:pt x="1562608" y="615238"/>
                  </a:lnTo>
                  <a:lnTo>
                    <a:pt x="1562569" y="613537"/>
                  </a:lnTo>
                  <a:lnTo>
                    <a:pt x="1545463" y="0"/>
                  </a:lnTo>
                  <a:lnTo>
                    <a:pt x="1525651" y="508"/>
                  </a:lnTo>
                  <a:lnTo>
                    <a:pt x="1542923" y="615772"/>
                  </a:lnTo>
                  <a:lnTo>
                    <a:pt x="1537931" y="616902"/>
                  </a:lnTo>
                  <a:lnTo>
                    <a:pt x="1526070" y="625386"/>
                  </a:lnTo>
                  <a:lnTo>
                    <a:pt x="1518285" y="637730"/>
                  </a:lnTo>
                  <a:lnTo>
                    <a:pt x="1515745" y="652653"/>
                  </a:lnTo>
                  <a:lnTo>
                    <a:pt x="1519097" y="667423"/>
                  </a:lnTo>
                  <a:lnTo>
                    <a:pt x="1527581" y="679297"/>
                  </a:lnTo>
                  <a:lnTo>
                    <a:pt x="1539925" y="687133"/>
                  </a:lnTo>
                  <a:lnTo>
                    <a:pt x="1554861" y="689737"/>
                  </a:lnTo>
                  <a:lnTo>
                    <a:pt x="1569554" y="686308"/>
                  </a:lnTo>
                  <a:lnTo>
                    <a:pt x="1581429" y="677786"/>
                  </a:lnTo>
                  <a:lnTo>
                    <a:pt x="1589252" y="665441"/>
                  </a:lnTo>
                  <a:lnTo>
                    <a:pt x="1591576" y="651891"/>
                  </a:lnTo>
                  <a:lnTo>
                    <a:pt x="1591818" y="650494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20979" y="1898904"/>
              <a:ext cx="667512" cy="667511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560824" y="13547851"/>
              <a:ext cx="120650" cy="600710"/>
            </a:xfrm>
            <a:custGeom>
              <a:avLst/>
              <a:gdLst/>
              <a:ahLst/>
              <a:cxnLst/>
              <a:rect l="l" t="t" r="r" b="b"/>
              <a:pathLst>
                <a:path w="120650" h="600709">
                  <a:moveTo>
                    <a:pt x="52246" y="72338"/>
                  </a:moveTo>
                  <a:lnTo>
                    <a:pt x="42672" y="75564"/>
                  </a:lnTo>
                  <a:lnTo>
                    <a:pt x="32768" y="75564"/>
                  </a:lnTo>
                  <a:lnTo>
                    <a:pt x="100456" y="600328"/>
                  </a:lnTo>
                  <a:lnTo>
                    <a:pt x="120141" y="597788"/>
                  </a:lnTo>
                  <a:lnTo>
                    <a:pt x="52662" y="75564"/>
                  </a:lnTo>
                  <a:lnTo>
                    <a:pt x="42672" y="75564"/>
                  </a:lnTo>
                  <a:lnTo>
                    <a:pt x="32681" y="74892"/>
                  </a:lnTo>
                  <a:lnTo>
                    <a:pt x="52576" y="74892"/>
                  </a:lnTo>
                  <a:lnTo>
                    <a:pt x="52246" y="72338"/>
                  </a:lnTo>
                  <a:close/>
                </a:path>
                <a:path w="120650" h="600709">
                  <a:moveTo>
                    <a:pt x="47625" y="36575"/>
                  </a:moveTo>
                  <a:lnTo>
                    <a:pt x="28066" y="39115"/>
                  </a:lnTo>
                  <a:lnTo>
                    <a:pt x="32681" y="74892"/>
                  </a:lnTo>
                  <a:lnTo>
                    <a:pt x="42672" y="75564"/>
                  </a:lnTo>
                  <a:lnTo>
                    <a:pt x="52246" y="72338"/>
                  </a:lnTo>
                  <a:lnTo>
                    <a:pt x="47625" y="36575"/>
                  </a:lnTo>
                  <a:close/>
                </a:path>
                <a:path w="120650" h="600709">
                  <a:moveTo>
                    <a:pt x="33020" y="0"/>
                  </a:moveTo>
                  <a:lnTo>
                    <a:pt x="18645" y="4917"/>
                  </a:lnTo>
                  <a:lnTo>
                    <a:pt x="7651" y="14573"/>
                  </a:lnTo>
                  <a:lnTo>
                    <a:pt x="1087" y="27610"/>
                  </a:lnTo>
                  <a:lnTo>
                    <a:pt x="0" y="42672"/>
                  </a:lnTo>
                  <a:lnTo>
                    <a:pt x="4917" y="57044"/>
                  </a:lnTo>
                  <a:lnTo>
                    <a:pt x="14573" y="68024"/>
                  </a:lnTo>
                  <a:lnTo>
                    <a:pt x="27610" y="74550"/>
                  </a:lnTo>
                  <a:lnTo>
                    <a:pt x="32681" y="74892"/>
                  </a:lnTo>
                  <a:lnTo>
                    <a:pt x="28066" y="39115"/>
                  </a:lnTo>
                  <a:lnTo>
                    <a:pt x="47625" y="36575"/>
                  </a:lnTo>
                  <a:lnTo>
                    <a:pt x="75435" y="36575"/>
                  </a:lnTo>
                  <a:lnTo>
                    <a:pt x="75691" y="33020"/>
                  </a:lnTo>
                  <a:lnTo>
                    <a:pt x="70774" y="18645"/>
                  </a:lnTo>
                  <a:lnTo>
                    <a:pt x="61118" y="7651"/>
                  </a:lnTo>
                  <a:lnTo>
                    <a:pt x="48081" y="1087"/>
                  </a:lnTo>
                  <a:lnTo>
                    <a:pt x="33020" y="0"/>
                  </a:lnTo>
                  <a:close/>
                </a:path>
                <a:path w="120650" h="600709">
                  <a:moveTo>
                    <a:pt x="75435" y="36575"/>
                  </a:moveTo>
                  <a:lnTo>
                    <a:pt x="47625" y="36575"/>
                  </a:lnTo>
                  <a:lnTo>
                    <a:pt x="52246" y="72338"/>
                  </a:lnTo>
                  <a:lnTo>
                    <a:pt x="57046" y="70721"/>
                  </a:lnTo>
                  <a:lnTo>
                    <a:pt x="68040" y="61102"/>
                  </a:lnTo>
                  <a:lnTo>
                    <a:pt x="74604" y="48079"/>
                  </a:lnTo>
                  <a:lnTo>
                    <a:pt x="75435" y="36575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3977766" y="16378528"/>
            <a:ext cx="223266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215" marR="5080" indent="-31115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Preparing participants to take part in  sport and physical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activity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063365" y="16810431"/>
            <a:ext cx="2033905" cy="482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Pupils begin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their journey by  commencing this internal,</a:t>
            </a:r>
            <a:r>
              <a:rPr sz="1000" spc="-4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externally  moderated</a:t>
            </a:r>
            <a:r>
              <a:rPr sz="1000" spc="-3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assessment.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132959" y="15704312"/>
            <a:ext cx="7277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Component</a:t>
            </a:r>
            <a:r>
              <a:rPr sz="1000" spc="-4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1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280664" y="13563345"/>
            <a:ext cx="7277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Component</a:t>
            </a:r>
            <a:r>
              <a:rPr sz="1000" spc="-4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2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921891" y="14183994"/>
            <a:ext cx="1967864" cy="12801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Taking part and improving</a:t>
            </a:r>
            <a:r>
              <a:rPr sz="1000" b="1" spc="-3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other  participant’s sporting  performance</a:t>
            </a:r>
            <a:endParaRPr sz="1000">
              <a:latin typeface="Arial"/>
              <a:cs typeface="Arial"/>
            </a:endParaRPr>
          </a:p>
          <a:p>
            <a:pPr marL="248920" marR="300990" indent="1270" algn="ctr">
              <a:lnSpc>
                <a:spcPct val="100000"/>
              </a:lnSpc>
              <a:spcBef>
                <a:spcPts val="284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continue  their BTEC journey by  commencing the</a:t>
            </a:r>
            <a:r>
              <a:rPr sz="1000" spc="-8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internal,  externally moderated  component</a:t>
            </a:r>
            <a:r>
              <a:rPr sz="1000" spc="-5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2.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387210" y="11402694"/>
            <a:ext cx="7277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Component</a:t>
            </a:r>
            <a:r>
              <a:rPr sz="1000" spc="-4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3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011548" y="14449806"/>
            <a:ext cx="1207135" cy="939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understand how  different</a:t>
            </a:r>
            <a:r>
              <a:rPr sz="1000" spc="-5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components  of fitness are used</a:t>
            </a:r>
            <a:r>
              <a:rPr sz="1000" spc="-9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  different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physical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activities.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025646" y="14150466"/>
            <a:ext cx="125031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outcome</a:t>
            </a:r>
            <a:r>
              <a:rPr sz="1000" b="1" spc="-5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328798" y="16242284"/>
            <a:ext cx="1418590" cy="93091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indent="-46990" algn="ctr">
              <a:lnSpc>
                <a:spcPct val="98900"/>
              </a:lnSpc>
              <a:spcBef>
                <a:spcPts val="110"/>
              </a:spcBef>
            </a:pPr>
            <a:r>
              <a:rPr sz="1000" b="1" spc="-5" dirty="0">
                <a:latin typeface="Arial"/>
                <a:cs typeface="Arial"/>
              </a:rPr>
              <a:t>Learning outcome A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explore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types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and provision of  sport and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physical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activity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different</a:t>
            </a:r>
            <a:r>
              <a:rPr sz="1000" spc="-8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types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</a:t>
            </a:r>
            <a:r>
              <a:rPr sz="1000" spc="-2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participant.</a:t>
            </a:r>
            <a:endParaRPr sz="1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18363" y="15622421"/>
            <a:ext cx="1250315" cy="154686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234315" indent="-222250">
              <a:lnSpc>
                <a:spcPct val="100000"/>
              </a:lnSpc>
              <a:spcBef>
                <a:spcPts val="700"/>
              </a:spcBef>
            </a:pPr>
            <a:r>
              <a:rPr sz="1000" b="1" spc="-5" dirty="0">
                <a:latin typeface="Arial"/>
                <a:cs typeface="Arial"/>
              </a:rPr>
              <a:t>Learning outcome</a:t>
            </a:r>
            <a:r>
              <a:rPr sz="1000" b="1" spc="-5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B</a:t>
            </a:r>
            <a:endParaRPr sz="1000">
              <a:latin typeface="Arial"/>
              <a:cs typeface="Arial"/>
            </a:endParaRPr>
          </a:p>
          <a:p>
            <a:pPr marL="57785" marR="127000" indent="635" algn="ctr">
              <a:lnSpc>
                <a:spcPct val="99700"/>
              </a:lnSpc>
              <a:spcBef>
                <a:spcPts val="60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examine the  equipment and  technology  required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participants to use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when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taking part</a:t>
            </a:r>
            <a:r>
              <a:rPr sz="1000" spc="-7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physical</a:t>
            </a:r>
            <a:r>
              <a:rPr sz="1000" spc="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activity.</a:t>
            </a:r>
            <a:endParaRPr sz="1000">
              <a:latin typeface="Arial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1109256" y="13721461"/>
            <a:ext cx="571500" cy="283210"/>
          </a:xfrm>
          <a:custGeom>
            <a:avLst/>
            <a:gdLst/>
            <a:ahLst/>
            <a:cxnLst/>
            <a:rect l="l" t="t" r="r" b="b"/>
            <a:pathLst>
              <a:path w="571500" h="283209">
                <a:moveTo>
                  <a:pt x="496135" y="239030"/>
                </a:moveTo>
                <a:lnTo>
                  <a:pt x="517613" y="279526"/>
                </a:lnTo>
                <a:lnTo>
                  <a:pt x="532419" y="282797"/>
                </a:lnTo>
                <a:lnTo>
                  <a:pt x="546808" y="280257"/>
                </a:lnTo>
                <a:lnTo>
                  <a:pt x="559172" y="272526"/>
                </a:lnTo>
                <a:lnTo>
                  <a:pt x="567905" y="260222"/>
                </a:lnTo>
                <a:lnTo>
                  <a:pt x="569367" y="253745"/>
                </a:lnTo>
                <a:lnTo>
                  <a:pt x="529170" y="253745"/>
                </a:lnTo>
                <a:lnTo>
                  <a:pt x="496135" y="239030"/>
                </a:lnTo>
                <a:close/>
              </a:path>
              <a:path w="571500" h="283209">
                <a:moveTo>
                  <a:pt x="504228" y="220917"/>
                </a:moveTo>
                <a:lnTo>
                  <a:pt x="498309" y="229234"/>
                </a:lnTo>
                <a:lnTo>
                  <a:pt x="496135" y="239030"/>
                </a:lnTo>
                <a:lnTo>
                  <a:pt x="529170" y="253745"/>
                </a:lnTo>
                <a:lnTo>
                  <a:pt x="537171" y="235584"/>
                </a:lnTo>
                <a:lnTo>
                  <a:pt x="504228" y="220917"/>
                </a:lnTo>
                <a:close/>
              </a:path>
              <a:path w="571500" h="283209">
                <a:moveTo>
                  <a:pt x="533867" y="206589"/>
                </a:moveTo>
                <a:lnTo>
                  <a:pt x="519503" y="209105"/>
                </a:lnTo>
                <a:lnTo>
                  <a:pt x="507114" y="216860"/>
                </a:lnTo>
                <a:lnTo>
                  <a:pt x="504228" y="220917"/>
                </a:lnTo>
                <a:lnTo>
                  <a:pt x="537171" y="235584"/>
                </a:lnTo>
                <a:lnTo>
                  <a:pt x="529170" y="253745"/>
                </a:lnTo>
                <a:lnTo>
                  <a:pt x="569367" y="253745"/>
                </a:lnTo>
                <a:lnTo>
                  <a:pt x="571247" y="245417"/>
                </a:lnTo>
                <a:lnTo>
                  <a:pt x="568731" y="231028"/>
                </a:lnTo>
                <a:lnTo>
                  <a:pt x="560976" y="218664"/>
                </a:lnTo>
                <a:lnTo>
                  <a:pt x="548601" y="209930"/>
                </a:lnTo>
                <a:lnTo>
                  <a:pt x="533867" y="206589"/>
                </a:lnTo>
                <a:close/>
              </a:path>
              <a:path w="571500" h="283209">
                <a:moveTo>
                  <a:pt x="8051" y="0"/>
                </a:moveTo>
                <a:lnTo>
                  <a:pt x="0" y="18033"/>
                </a:lnTo>
                <a:lnTo>
                  <a:pt x="496135" y="239030"/>
                </a:lnTo>
                <a:lnTo>
                  <a:pt x="498309" y="229234"/>
                </a:lnTo>
                <a:lnTo>
                  <a:pt x="504228" y="220917"/>
                </a:lnTo>
                <a:lnTo>
                  <a:pt x="8051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97027" y="13254989"/>
            <a:ext cx="1160780" cy="20993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5405" marR="508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</a:t>
            </a:r>
            <a:r>
              <a:rPr sz="1000" spc="-4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revise  and complete the  Unit 1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online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external  examination</a:t>
            </a:r>
            <a:r>
              <a:rPr sz="800" spc="-5" dirty="0"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  <a:p>
            <a:pPr marL="40005" marR="226695" indent="60960" algn="ctr">
              <a:lnSpc>
                <a:spcPct val="109900"/>
              </a:lnSpc>
              <a:spcBef>
                <a:spcPts val="400"/>
              </a:spcBef>
            </a:pPr>
            <a:r>
              <a:rPr sz="1000" b="1" spc="-5" dirty="0">
                <a:latin typeface="Arial"/>
                <a:cs typeface="Arial"/>
              </a:rPr>
              <a:t>Learning  outcome C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</a:t>
            </a:r>
            <a:r>
              <a:rPr sz="1000" spc="-5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be</a:t>
            </a:r>
            <a:endParaRPr sz="1000">
              <a:latin typeface="Arial"/>
              <a:cs typeface="Arial"/>
            </a:endParaRPr>
          </a:p>
          <a:p>
            <a:pPr marL="12700" marR="200025" indent="635" algn="ctr">
              <a:lnSpc>
                <a:spcPct val="99500"/>
              </a:lnSpc>
              <a:spcBef>
                <a:spcPts val="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able to prepare  participants to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take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part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in</a:t>
            </a:r>
            <a:r>
              <a:rPr sz="1000" spc="-11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  and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physical  activity.</a:t>
            </a:r>
            <a:endParaRPr sz="10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824608" y="13543914"/>
            <a:ext cx="103378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Online</a:t>
            </a:r>
            <a:r>
              <a:rPr sz="1000" spc="-3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Examination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778753" y="14022984"/>
            <a:ext cx="1524000" cy="955040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1000" b="1" spc="-5" dirty="0">
                <a:latin typeface="Arial"/>
                <a:cs typeface="Arial"/>
              </a:rPr>
              <a:t>Learning outcome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B</a:t>
            </a:r>
            <a:endParaRPr sz="1000">
              <a:latin typeface="Arial"/>
              <a:cs typeface="Arial"/>
            </a:endParaRPr>
          </a:p>
          <a:p>
            <a:pPr marL="49530" marR="5080" indent="2540" algn="ctr">
              <a:lnSpc>
                <a:spcPct val="100000"/>
              </a:lnSpc>
              <a:spcBef>
                <a:spcPts val="66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be able to  participate in sport and  understand the roles and  responsibilities of</a:t>
            </a:r>
            <a:r>
              <a:rPr sz="1000" spc="-3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officials.</a:t>
            </a:r>
            <a:endParaRPr sz="10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037958" y="12206122"/>
            <a:ext cx="1250315" cy="880744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65"/>
              </a:spcBef>
            </a:pPr>
            <a:r>
              <a:rPr sz="1000" b="1" spc="-5" dirty="0">
                <a:latin typeface="Arial"/>
                <a:cs typeface="Arial"/>
              </a:rPr>
              <a:t>Learning outcome</a:t>
            </a:r>
            <a:r>
              <a:rPr sz="1000" b="1" spc="-6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C</a:t>
            </a:r>
            <a:endParaRPr sz="1000">
              <a:latin typeface="Arial"/>
              <a:cs typeface="Arial"/>
            </a:endParaRPr>
          </a:p>
          <a:p>
            <a:pPr marL="63500" marR="13335" indent="2540" algn="ctr">
              <a:lnSpc>
                <a:spcPct val="100000"/>
              </a:lnSpc>
              <a:spcBef>
                <a:spcPts val="37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demonstrate </a:t>
            </a:r>
            <a:r>
              <a:rPr sz="1000" spc="-15" dirty="0">
                <a:solidFill>
                  <a:srgbClr val="7E7E7E"/>
                </a:solidFill>
                <a:latin typeface="Arial"/>
                <a:cs typeface="Arial"/>
              </a:rPr>
              <a:t>ways</a:t>
            </a:r>
            <a:r>
              <a:rPr sz="1000" spc="-4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to  improve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participants’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sporting</a:t>
            </a:r>
            <a:r>
              <a:rPr sz="1000" spc="-7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techniques.</a:t>
            </a:r>
            <a:endParaRPr sz="10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655945" y="9992359"/>
            <a:ext cx="2570480" cy="482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2540" algn="ctr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Component 3: Developing fitness to  improve other participants performance</a:t>
            </a:r>
            <a:r>
              <a:rPr sz="1000" b="1" spc="-3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in  sport and physical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activity.</a:t>
            </a:r>
            <a:endParaRPr sz="10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588890" y="11985015"/>
            <a:ext cx="1471295" cy="119380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00"/>
              </a:spcBef>
            </a:pPr>
            <a:r>
              <a:rPr sz="1000" b="1" spc="-5" dirty="0">
                <a:latin typeface="Arial"/>
                <a:cs typeface="Arial"/>
              </a:rPr>
              <a:t>Component 3</a:t>
            </a:r>
            <a:r>
              <a:rPr sz="1000" b="1" spc="-20" dirty="0">
                <a:latin typeface="Arial"/>
                <a:cs typeface="Arial"/>
              </a:rPr>
              <a:t> </a:t>
            </a:r>
            <a:r>
              <a:rPr sz="1000" b="1" spc="-15" dirty="0">
                <a:latin typeface="Arial"/>
                <a:cs typeface="Arial"/>
              </a:rPr>
              <a:t>A1-3</a:t>
            </a:r>
            <a:endParaRPr sz="1000">
              <a:latin typeface="Arial"/>
              <a:cs typeface="Arial"/>
            </a:endParaRPr>
          </a:p>
          <a:p>
            <a:pPr marL="12700" marR="5080" indent="-1270" algn="ctr">
              <a:lnSpc>
                <a:spcPct val="100000"/>
              </a:lnSpc>
              <a:spcBef>
                <a:spcPts val="3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explore the  importance of fitness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performance,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fitness training principles,  exercise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intensity,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and  how it can be</a:t>
            </a:r>
            <a:r>
              <a:rPr sz="1000" spc="-6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determined.</a:t>
            </a:r>
            <a:endParaRPr sz="10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723515" y="8896350"/>
            <a:ext cx="2591435" cy="21877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49860" algn="ctr">
              <a:lnSpc>
                <a:spcPct val="100000"/>
              </a:lnSpc>
              <a:spcBef>
                <a:spcPts val="100"/>
              </a:spcBef>
            </a:pPr>
            <a:r>
              <a:rPr sz="4800" b="1" dirty="0">
                <a:latin typeface="Carlito"/>
                <a:cs typeface="Carlito"/>
              </a:rPr>
              <a:t>12</a:t>
            </a:r>
            <a:endParaRPr sz="4800" dirty="0">
              <a:latin typeface="Carlito"/>
              <a:cs typeface="Carlito"/>
            </a:endParaRPr>
          </a:p>
          <a:p>
            <a:pPr marL="3175" algn="ctr">
              <a:lnSpc>
                <a:spcPct val="100000"/>
              </a:lnSpc>
              <a:spcBef>
                <a:spcPts val="3435"/>
              </a:spcBef>
            </a:pPr>
            <a:r>
              <a:rPr sz="1000" b="1" spc="-5" dirty="0">
                <a:latin typeface="Arial"/>
                <a:cs typeface="Arial"/>
              </a:rPr>
              <a:t>Component 3 B1-4</a:t>
            </a:r>
            <a:endParaRPr sz="1000" dirty="0">
              <a:latin typeface="Arial"/>
              <a:cs typeface="Arial"/>
            </a:endParaRPr>
          </a:p>
          <a:p>
            <a:pPr marL="12065" marR="5080" indent="635" algn="ctr">
              <a:lnSpc>
                <a:spcPct val="100000"/>
              </a:lnSpc>
              <a:spcBef>
                <a:spcPts val="62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Investigate fitness testing to  determine fitness levels, fitness test methods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components of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physical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fitness and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skill-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related fitness, and interpretation of fitness</a:t>
            </a:r>
            <a:r>
              <a:rPr sz="1000" spc="-4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test  results.</a:t>
            </a:r>
            <a:endParaRPr sz="1000" dirty="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940179" y="11872112"/>
            <a:ext cx="1541780" cy="1168400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400"/>
              </a:spcBef>
            </a:pPr>
            <a:r>
              <a:rPr sz="1000" b="1" spc="-5" dirty="0">
                <a:latin typeface="Arial"/>
                <a:cs typeface="Arial"/>
              </a:rPr>
              <a:t>Component 3</a:t>
            </a:r>
            <a:r>
              <a:rPr sz="1000" b="1" spc="-2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C1-3</a:t>
            </a:r>
            <a:endParaRPr sz="1000">
              <a:latin typeface="Arial"/>
              <a:cs typeface="Arial"/>
            </a:endParaRPr>
          </a:p>
          <a:p>
            <a:pPr marL="12065" marR="5080" indent="1270" algn="ctr">
              <a:lnSpc>
                <a:spcPct val="100000"/>
              </a:lnSpc>
              <a:spcBef>
                <a:spcPts val="30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investigate  different training methods,  fitness training methods</a:t>
            </a:r>
            <a:r>
              <a:rPr sz="1000" spc="-7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physical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components of  fitness and skill-related  components of</a:t>
            </a:r>
            <a:r>
              <a:rPr sz="1000" spc="-5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fitness.</a:t>
            </a:r>
            <a:endParaRPr sz="10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29641" y="9136506"/>
            <a:ext cx="114617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Component 3</a:t>
            </a:r>
            <a:r>
              <a:rPr sz="1000" b="1" spc="-4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C4-6</a:t>
            </a:r>
            <a:endParaRPr sz="10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48539" y="9473564"/>
            <a:ext cx="730250" cy="3073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</a:t>
            </a:r>
            <a:r>
              <a:rPr sz="1000" spc="-9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 explore  additional  requirement  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each</a:t>
            </a:r>
            <a:r>
              <a:rPr sz="1000" spc="-114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  the fitness  training  methods,  provision</a:t>
            </a:r>
            <a:r>
              <a:rPr sz="1000" spc="-6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taking part  in fitness  training  methods,  and the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effects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  long-term  fitness  training on  the body  systems.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259079" y="8710168"/>
            <a:ext cx="9074150" cy="8352790"/>
            <a:chOff x="259079" y="8710168"/>
            <a:chExt cx="9074150" cy="8352790"/>
          </a:xfrm>
        </p:grpSpPr>
        <p:sp>
          <p:nvSpPr>
            <p:cNvPr id="48" name="object 48"/>
            <p:cNvSpPr/>
            <p:nvPr/>
          </p:nvSpPr>
          <p:spPr>
            <a:xfrm>
              <a:off x="2082419" y="8897493"/>
              <a:ext cx="196215" cy="438784"/>
            </a:xfrm>
            <a:custGeom>
              <a:avLst/>
              <a:gdLst/>
              <a:ahLst/>
              <a:cxnLst/>
              <a:rect l="l" t="t" r="r" b="b"/>
              <a:pathLst>
                <a:path w="196214" h="438784">
                  <a:moveTo>
                    <a:pt x="136071" y="370219"/>
                  </a:moveTo>
                  <a:lnTo>
                    <a:pt x="131820" y="372870"/>
                  </a:lnTo>
                  <a:lnTo>
                    <a:pt x="123332" y="384762"/>
                  </a:lnTo>
                  <a:lnTo>
                    <a:pt x="119917" y="398964"/>
                  </a:lnTo>
                  <a:lnTo>
                    <a:pt x="122300" y="413892"/>
                  </a:lnTo>
                  <a:lnTo>
                    <a:pt x="130300" y="426725"/>
                  </a:lnTo>
                  <a:lnTo>
                    <a:pt x="142192" y="435213"/>
                  </a:lnTo>
                  <a:lnTo>
                    <a:pt x="156394" y="438628"/>
                  </a:lnTo>
                  <a:lnTo>
                    <a:pt x="171323" y="436245"/>
                  </a:lnTo>
                  <a:lnTo>
                    <a:pt x="184155" y="428245"/>
                  </a:lnTo>
                  <a:lnTo>
                    <a:pt x="192643" y="416353"/>
                  </a:lnTo>
                  <a:lnTo>
                    <a:pt x="195616" y="403986"/>
                  </a:lnTo>
                  <a:lnTo>
                    <a:pt x="148717" y="403986"/>
                  </a:lnTo>
                  <a:lnTo>
                    <a:pt x="136071" y="370219"/>
                  </a:lnTo>
                  <a:close/>
                </a:path>
                <a:path w="196214" h="438784">
                  <a:moveTo>
                    <a:pt x="154622" y="363267"/>
                  </a:moveTo>
                  <a:lnTo>
                    <a:pt x="144653" y="364871"/>
                  </a:lnTo>
                  <a:lnTo>
                    <a:pt x="136071" y="370219"/>
                  </a:lnTo>
                  <a:lnTo>
                    <a:pt x="148717" y="403986"/>
                  </a:lnTo>
                  <a:lnTo>
                    <a:pt x="167258" y="397001"/>
                  </a:lnTo>
                  <a:lnTo>
                    <a:pt x="154622" y="363267"/>
                  </a:lnTo>
                  <a:close/>
                </a:path>
                <a:path w="196214" h="438784">
                  <a:moveTo>
                    <a:pt x="159581" y="362469"/>
                  </a:moveTo>
                  <a:lnTo>
                    <a:pt x="154622" y="363267"/>
                  </a:lnTo>
                  <a:lnTo>
                    <a:pt x="167258" y="397001"/>
                  </a:lnTo>
                  <a:lnTo>
                    <a:pt x="148717" y="403986"/>
                  </a:lnTo>
                  <a:lnTo>
                    <a:pt x="195616" y="403986"/>
                  </a:lnTo>
                  <a:lnTo>
                    <a:pt x="196058" y="402151"/>
                  </a:lnTo>
                  <a:lnTo>
                    <a:pt x="193675" y="387223"/>
                  </a:lnTo>
                  <a:lnTo>
                    <a:pt x="185675" y="374336"/>
                  </a:lnTo>
                  <a:lnTo>
                    <a:pt x="173783" y="365855"/>
                  </a:lnTo>
                  <a:lnTo>
                    <a:pt x="159581" y="362469"/>
                  </a:lnTo>
                  <a:close/>
                </a:path>
                <a:path w="196214" h="438784">
                  <a:moveTo>
                    <a:pt x="18542" y="0"/>
                  </a:moveTo>
                  <a:lnTo>
                    <a:pt x="0" y="6857"/>
                  </a:lnTo>
                  <a:lnTo>
                    <a:pt x="136071" y="370219"/>
                  </a:lnTo>
                  <a:lnTo>
                    <a:pt x="144653" y="364871"/>
                  </a:lnTo>
                  <a:lnTo>
                    <a:pt x="154622" y="363267"/>
                  </a:lnTo>
                  <a:lnTo>
                    <a:pt x="18542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3578351" y="12105132"/>
              <a:ext cx="885444" cy="78181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8766048" y="13612368"/>
              <a:ext cx="566927" cy="943355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377696" y="16282416"/>
              <a:ext cx="845819" cy="78028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259079" y="15313152"/>
              <a:ext cx="557783" cy="425195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5029200" y="8710168"/>
              <a:ext cx="76200" cy="532765"/>
            </a:xfrm>
            <a:custGeom>
              <a:avLst/>
              <a:gdLst/>
              <a:ahLst/>
              <a:cxnLst/>
              <a:rect l="l" t="t" r="r" b="b"/>
              <a:pathLst>
                <a:path w="76200" h="532765">
                  <a:moveTo>
                    <a:pt x="27360" y="458502"/>
                  </a:moveTo>
                  <a:lnTo>
                    <a:pt x="22431" y="459599"/>
                  </a:lnTo>
                  <a:lnTo>
                    <a:pt x="10509" y="468042"/>
                  </a:lnTo>
                  <a:lnTo>
                    <a:pt x="2635" y="480367"/>
                  </a:lnTo>
                  <a:lnTo>
                    <a:pt x="0" y="495300"/>
                  </a:lnTo>
                  <a:lnTo>
                    <a:pt x="3341" y="510008"/>
                  </a:lnTo>
                  <a:lnTo>
                    <a:pt x="11779" y="521906"/>
                  </a:lnTo>
                  <a:lnTo>
                    <a:pt x="24074" y="529804"/>
                  </a:lnTo>
                  <a:lnTo>
                    <a:pt x="38988" y="532510"/>
                  </a:lnTo>
                  <a:lnTo>
                    <a:pt x="53697" y="529151"/>
                  </a:lnTo>
                  <a:lnTo>
                    <a:pt x="65595" y="520684"/>
                  </a:lnTo>
                  <a:lnTo>
                    <a:pt x="73493" y="508382"/>
                  </a:lnTo>
                  <a:lnTo>
                    <a:pt x="76014" y="494537"/>
                  </a:lnTo>
                  <a:lnTo>
                    <a:pt x="28194" y="494537"/>
                  </a:lnTo>
                  <a:lnTo>
                    <a:pt x="27360" y="458502"/>
                  </a:lnTo>
                  <a:close/>
                </a:path>
                <a:path w="76200" h="532765">
                  <a:moveTo>
                    <a:pt x="37211" y="456310"/>
                  </a:moveTo>
                  <a:lnTo>
                    <a:pt x="27360" y="458502"/>
                  </a:lnTo>
                  <a:lnTo>
                    <a:pt x="28194" y="494537"/>
                  </a:lnTo>
                  <a:lnTo>
                    <a:pt x="48005" y="494156"/>
                  </a:lnTo>
                  <a:lnTo>
                    <a:pt x="47171" y="458077"/>
                  </a:lnTo>
                  <a:lnTo>
                    <a:pt x="37211" y="456310"/>
                  </a:lnTo>
                  <a:close/>
                </a:path>
                <a:path w="76200" h="532765">
                  <a:moveTo>
                    <a:pt x="47171" y="458077"/>
                  </a:moveTo>
                  <a:lnTo>
                    <a:pt x="48005" y="494156"/>
                  </a:lnTo>
                  <a:lnTo>
                    <a:pt x="28194" y="494537"/>
                  </a:lnTo>
                  <a:lnTo>
                    <a:pt x="76014" y="494537"/>
                  </a:lnTo>
                  <a:lnTo>
                    <a:pt x="76200" y="493522"/>
                  </a:lnTo>
                  <a:lnTo>
                    <a:pt x="72840" y="478742"/>
                  </a:lnTo>
                  <a:lnTo>
                    <a:pt x="64373" y="466820"/>
                  </a:lnTo>
                  <a:lnTo>
                    <a:pt x="52071" y="458946"/>
                  </a:lnTo>
                  <a:lnTo>
                    <a:pt x="47171" y="458077"/>
                  </a:lnTo>
                  <a:close/>
                </a:path>
                <a:path w="76200" h="532765">
                  <a:moveTo>
                    <a:pt x="36575" y="0"/>
                  </a:moveTo>
                  <a:lnTo>
                    <a:pt x="16763" y="507"/>
                  </a:lnTo>
                  <a:lnTo>
                    <a:pt x="27360" y="458502"/>
                  </a:lnTo>
                  <a:lnTo>
                    <a:pt x="37211" y="456310"/>
                  </a:lnTo>
                  <a:lnTo>
                    <a:pt x="47130" y="456310"/>
                  </a:lnTo>
                  <a:lnTo>
                    <a:pt x="36575" y="0"/>
                  </a:lnTo>
                  <a:close/>
                </a:path>
                <a:path w="76200" h="532765">
                  <a:moveTo>
                    <a:pt x="47130" y="456310"/>
                  </a:moveTo>
                  <a:lnTo>
                    <a:pt x="37211" y="456310"/>
                  </a:lnTo>
                  <a:lnTo>
                    <a:pt x="47171" y="458077"/>
                  </a:lnTo>
                  <a:lnTo>
                    <a:pt x="47130" y="45631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4597146" y="7745983"/>
            <a:ext cx="896619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381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begin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their L3</a:t>
            </a:r>
            <a:r>
              <a:rPr sz="1000" spc="-7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journey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with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an  introduction to  the</a:t>
            </a:r>
            <a:r>
              <a:rPr sz="1000" spc="-3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course.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6862191" y="8704198"/>
            <a:ext cx="76200" cy="525780"/>
          </a:xfrm>
          <a:custGeom>
            <a:avLst/>
            <a:gdLst/>
            <a:ahLst/>
            <a:cxnLst/>
            <a:rect l="l" t="t" r="r" b="b"/>
            <a:pathLst>
              <a:path w="76200" h="525779">
                <a:moveTo>
                  <a:pt x="27940" y="451385"/>
                </a:moveTo>
                <a:lnTo>
                  <a:pt x="23020" y="452407"/>
                </a:lnTo>
                <a:lnTo>
                  <a:pt x="10969" y="460644"/>
                </a:lnTo>
                <a:lnTo>
                  <a:pt x="2895" y="472811"/>
                </a:lnTo>
                <a:lnTo>
                  <a:pt x="0" y="487679"/>
                </a:lnTo>
                <a:lnTo>
                  <a:pt x="3099" y="502451"/>
                </a:lnTo>
                <a:lnTo>
                  <a:pt x="11366" y="514508"/>
                </a:lnTo>
                <a:lnTo>
                  <a:pt x="23538" y="522612"/>
                </a:lnTo>
                <a:lnTo>
                  <a:pt x="38353" y="525526"/>
                </a:lnTo>
                <a:lnTo>
                  <a:pt x="53179" y="522370"/>
                </a:lnTo>
                <a:lnTo>
                  <a:pt x="65230" y="514096"/>
                </a:lnTo>
                <a:lnTo>
                  <a:pt x="73304" y="501915"/>
                </a:lnTo>
                <a:lnTo>
                  <a:pt x="76125" y="487425"/>
                </a:lnTo>
                <a:lnTo>
                  <a:pt x="28193" y="487425"/>
                </a:lnTo>
                <a:lnTo>
                  <a:pt x="27940" y="451385"/>
                </a:lnTo>
                <a:close/>
              </a:path>
              <a:path w="76200" h="525779">
                <a:moveTo>
                  <a:pt x="37845" y="449325"/>
                </a:moveTo>
                <a:lnTo>
                  <a:pt x="27940" y="451385"/>
                </a:lnTo>
                <a:lnTo>
                  <a:pt x="28193" y="487425"/>
                </a:lnTo>
                <a:lnTo>
                  <a:pt x="48005" y="487299"/>
                </a:lnTo>
                <a:lnTo>
                  <a:pt x="47752" y="451217"/>
                </a:lnTo>
                <a:lnTo>
                  <a:pt x="37845" y="449325"/>
                </a:lnTo>
                <a:close/>
              </a:path>
              <a:path w="76200" h="525779">
                <a:moveTo>
                  <a:pt x="47752" y="451217"/>
                </a:moveTo>
                <a:lnTo>
                  <a:pt x="48005" y="487299"/>
                </a:lnTo>
                <a:lnTo>
                  <a:pt x="28193" y="487425"/>
                </a:lnTo>
                <a:lnTo>
                  <a:pt x="76125" y="487425"/>
                </a:lnTo>
                <a:lnTo>
                  <a:pt x="76200" y="487045"/>
                </a:lnTo>
                <a:lnTo>
                  <a:pt x="73118" y="472275"/>
                </a:lnTo>
                <a:lnTo>
                  <a:pt x="64881" y="460232"/>
                </a:lnTo>
                <a:lnTo>
                  <a:pt x="52714" y="452165"/>
                </a:lnTo>
                <a:lnTo>
                  <a:pt x="47752" y="451217"/>
                </a:lnTo>
                <a:close/>
              </a:path>
              <a:path w="76200" h="525779">
                <a:moveTo>
                  <a:pt x="44576" y="0"/>
                </a:moveTo>
                <a:lnTo>
                  <a:pt x="24764" y="253"/>
                </a:lnTo>
                <a:lnTo>
                  <a:pt x="27940" y="451385"/>
                </a:lnTo>
                <a:lnTo>
                  <a:pt x="37845" y="449325"/>
                </a:lnTo>
                <a:lnTo>
                  <a:pt x="47738" y="449325"/>
                </a:lnTo>
                <a:lnTo>
                  <a:pt x="44576" y="0"/>
                </a:lnTo>
                <a:close/>
              </a:path>
              <a:path w="76200" h="525779">
                <a:moveTo>
                  <a:pt x="47738" y="449325"/>
                </a:moveTo>
                <a:lnTo>
                  <a:pt x="37845" y="449325"/>
                </a:lnTo>
                <a:lnTo>
                  <a:pt x="47752" y="451217"/>
                </a:lnTo>
                <a:lnTo>
                  <a:pt x="47738" y="449325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6267958" y="7589646"/>
            <a:ext cx="9607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5797041" y="7894446"/>
            <a:ext cx="1899920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127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learn the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effects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  exercise on the skeletal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system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&amp;  examine National Governing  Body rules &amp; regulations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selected</a:t>
            </a:r>
            <a:r>
              <a:rPr sz="1000" spc="-2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sports.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5463540" y="8290559"/>
            <a:ext cx="2613660" cy="6797040"/>
            <a:chOff x="5463540" y="8290559"/>
            <a:chExt cx="2613660" cy="6797040"/>
          </a:xfrm>
        </p:grpSpPr>
        <p:sp>
          <p:nvSpPr>
            <p:cNvPr id="59" name="object 59"/>
            <p:cNvSpPr/>
            <p:nvPr/>
          </p:nvSpPr>
          <p:spPr>
            <a:xfrm>
              <a:off x="7356348" y="14119859"/>
              <a:ext cx="720851" cy="967739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5463540" y="8290559"/>
              <a:ext cx="414527" cy="667512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1" name="object 61"/>
          <p:cNvSpPr txBox="1"/>
          <p:nvPr/>
        </p:nvSpPr>
        <p:spPr>
          <a:xfrm>
            <a:off x="4694046" y="5493765"/>
            <a:ext cx="9607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D</a:t>
            </a:r>
            <a:endParaRPr sz="100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4238371" y="5798565"/>
            <a:ext cx="1873250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learn the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effects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  exercise on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the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cardiovascular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system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&amp; reflect on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own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practical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performance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using selected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assessment</a:t>
            </a:r>
            <a:r>
              <a:rPr sz="1000" spc="-4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methods.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63" name="object 63"/>
          <p:cNvGrpSpPr/>
          <p:nvPr/>
        </p:nvGrpSpPr>
        <p:grpSpPr>
          <a:xfrm>
            <a:off x="6216396" y="5335523"/>
            <a:ext cx="2741930" cy="2689225"/>
            <a:chOff x="6216396" y="5335523"/>
            <a:chExt cx="2741930" cy="2689225"/>
          </a:xfrm>
        </p:grpSpPr>
        <p:sp>
          <p:nvSpPr>
            <p:cNvPr id="64" name="object 64"/>
            <p:cNvSpPr/>
            <p:nvPr/>
          </p:nvSpPr>
          <p:spPr>
            <a:xfrm>
              <a:off x="8020812" y="5478779"/>
              <a:ext cx="522731" cy="313944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6216396" y="5335523"/>
              <a:ext cx="682751" cy="611124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8687951" y="7139685"/>
              <a:ext cx="270510" cy="885190"/>
            </a:xfrm>
            <a:custGeom>
              <a:avLst/>
              <a:gdLst/>
              <a:ahLst/>
              <a:cxnLst/>
              <a:rect l="l" t="t" r="r" b="b"/>
              <a:pathLst>
                <a:path w="270509" h="885190">
                  <a:moveTo>
                    <a:pt x="32331" y="809632"/>
                  </a:moveTo>
                  <a:lnTo>
                    <a:pt x="18518" y="814419"/>
                  </a:lnTo>
                  <a:lnTo>
                    <a:pt x="7538" y="824015"/>
                  </a:lnTo>
                  <a:lnTo>
                    <a:pt x="881" y="837565"/>
                  </a:lnTo>
                  <a:lnTo>
                    <a:pt x="0" y="852723"/>
                  </a:lnTo>
                  <a:lnTo>
                    <a:pt x="4786" y="866536"/>
                  </a:lnTo>
                  <a:lnTo>
                    <a:pt x="14382" y="877516"/>
                  </a:lnTo>
                  <a:lnTo>
                    <a:pt x="27932" y="884174"/>
                  </a:lnTo>
                  <a:lnTo>
                    <a:pt x="43090" y="885053"/>
                  </a:lnTo>
                  <a:lnTo>
                    <a:pt x="56903" y="880252"/>
                  </a:lnTo>
                  <a:lnTo>
                    <a:pt x="67883" y="870618"/>
                  </a:lnTo>
                  <a:lnTo>
                    <a:pt x="74541" y="856996"/>
                  </a:lnTo>
                  <a:lnTo>
                    <a:pt x="74956" y="849884"/>
                  </a:lnTo>
                  <a:lnTo>
                    <a:pt x="47236" y="849884"/>
                  </a:lnTo>
                  <a:lnTo>
                    <a:pt x="28186" y="844804"/>
                  </a:lnTo>
                  <a:lnTo>
                    <a:pt x="37382" y="809926"/>
                  </a:lnTo>
                  <a:lnTo>
                    <a:pt x="32331" y="809632"/>
                  </a:lnTo>
                  <a:close/>
                </a:path>
                <a:path w="270509" h="885190">
                  <a:moveTo>
                    <a:pt x="37382" y="809926"/>
                  </a:moveTo>
                  <a:lnTo>
                    <a:pt x="28186" y="844804"/>
                  </a:lnTo>
                  <a:lnTo>
                    <a:pt x="47236" y="849884"/>
                  </a:lnTo>
                  <a:lnTo>
                    <a:pt x="56460" y="814920"/>
                  </a:lnTo>
                  <a:lnTo>
                    <a:pt x="47490" y="810514"/>
                  </a:lnTo>
                  <a:lnTo>
                    <a:pt x="37382" y="809926"/>
                  </a:lnTo>
                  <a:close/>
                </a:path>
                <a:path w="270509" h="885190">
                  <a:moveTo>
                    <a:pt x="56460" y="814920"/>
                  </a:moveTo>
                  <a:lnTo>
                    <a:pt x="47236" y="849884"/>
                  </a:lnTo>
                  <a:lnTo>
                    <a:pt x="74956" y="849884"/>
                  </a:lnTo>
                  <a:lnTo>
                    <a:pt x="75422" y="841910"/>
                  </a:lnTo>
                  <a:lnTo>
                    <a:pt x="70635" y="828135"/>
                  </a:lnTo>
                  <a:lnTo>
                    <a:pt x="61039" y="817169"/>
                  </a:lnTo>
                  <a:lnTo>
                    <a:pt x="56460" y="814920"/>
                  </a:lnTo>
                  <a:close/>
                </a:path>
                <a:path w="270509" h="885190">
                  <a:moveTo>
                    <a:pt x="250944" y="0"/>
                  </a:moveTo>
                  <a:lnTo>
                    <a:pt x="37382" y="809926"/>
                  </a:lnTo>
                  <a:lnTo>
                    <a:pt x="47490" y="810514"/>
                  </a:lnTo>
                  <a:lnTo>
                    <a:pt x="56460" y="814920"/>
                  </a:lnTo>
                  <a:lnTo>
                    <a:pt x="270121" y="5080"/>
                  </a:lnTo>
                  <a:lnTo>
                    <a:pt x="250944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7" name="object 67"/>
          <p:cNvSpPr txBox="1"/>
          <p:nvPr/>
        </p:nvSpPr>
        <p:spPr>
          <a:xfrm>
            <a:off x="6981570" y="5552313"/>
            <a:ext cx="9607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C</a:t>
            </a:r>
            <a:endParaRPr sz="100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6733158" y="5857113"/>
            <a:ext cx="1458595" cy="939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learn the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effects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 exercise on the  respiratory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system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&amp;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develop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skills,</a:t>
            </a:r>
            <a:r>
              <a:rPr sz="1000" spc="-4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techniques  and tactics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sporting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activity.</a:t>
            </a:r>
            <a:endParaRPr sz="100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8616188" y="5688838"/>
            <a:ext cx="853440" cy="1397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Unit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  <a:p>
            <a:pPr marL="12700" marR="5080" indent="1270" algn="ctr">
              <a:lnSpc>
                <a:spcPct val="100000"/>
              </a:lnSpc>
            </a:pPr>
            <a:r>
              <a:rPr sz="1000" spc="-5" dirty="0">
                <a:latin typeface="Arial"/>
                <a:cs typeface="Arial"/>
              </a:rPr>
              <a:t>Assignment 1  Internal  </a:t>
            </a:r>
            <a:r>
              <a:rPr sz="1000" dirty="0">
                <a:latin typeface="Arial"/>
                <a:cs typeface="Arial"/>
              </a:rPr>
              <a:t>Assessment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Increasing  Participation</a:t>
            </a:r>
            <a:r>
              <a:rPr sz="1000" spc="-7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Olympic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Individual and  Team</a:t>
            </a:r>
            <a:r>
              <a:rPr sz="1000" spc="-5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Sports.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70" name="object 70"/>
          <p:cNvGrpSpPr/>
          <p:nvPr/>
        </p:nvGrpSpPr>
        <p:grpSpPr>
          <a:xfrm>
            <a:off x="3796284" y="6099047"/>
            <a:ext cx="3246755" cy="1109345"/>
            <a:chOff x="3796284" y="6099047"/>
            <a:chExt cx="3246755" cy="1109345"/>
          </a:xfrm>
        </p:grpSpPr>
        <p:sp>
          <p:nvSpPr>
            <p:cNvPr id="71" name="object 71"/>
            <p:cNvSpPr/>
            <p:nvPr/>
          </p:nvSpPr>
          <p:spPr>
            <a:xfrm>
              <a:off x="5818378" y="6526148"/>
              <a:ext cx="1224915" cy="681990"/>
            </a:xfrm>
            <a:custGeom>
              <a:avLst/>
              <a:gdLst/>
              <a:ahLst/>
              <a:cxnLst/>
              <a:rect l="l" t="t" r="r" b="b"/>
              <a:pathLst>
                <a:path w="1224915" h="681990">
                  <a:moveTo>
                    <a:pt x="305346" y="453872"/>
                  </a:moveTo>
                  <a:lnTo>
                    <a:pt x="300609" y="439547"/>
                  </a:lnTo>
                  <a:lnTo>
                    <a:pt x="290664" y="428155"/>
                  </a:lnTo>
                  <a:lnTo>
                    <a:pt x="277583" y="421678"/>
                  </a:lnTo>
                  <a:lnTo>
                    <a:pt x="263029" y="420585"/>
                  </a:lnTo>
                  <a:lnTo>
                    <a:pt x="258203" y="422173"/>
                  </a:lnTo>
                  <a:lnTo>
                    <a:pt x="17272" y="0"/>
                  </a:lnTo>
                  <a:lnTo>
                    <a:pt x="0" y="9906"/>
                  </a:lnTo>
                  <a:lnTo>
                    <a:pt x="241046" y="431965"/>
                  </a:lnTo>
                  <a:lnTo>
                    <a:pt x="237261" y="435267"/>
                  </a:lnTo>
                  <a:lnTo>
                    <a:pt x="230784" y="448348"/>
                  </a:lnTo>
                  <a:lnTo>
                    <a:pt x="229692" y="462902"/>
                  </a:lnTo>
                  <a:lnTo>
                    <a:pt x="234442" y="477266"/>
                  </a:lnTo>
                  <a:lnTo>
                    <a:pt x="244373" y="488670"/>
                  </a:lnTo>
                  <a:lnTo>
                    <a:pt x="257454" y="495147"/>
                  </a:lnTo>
                  <a:lnTo>
                    <a:pt x="272008" y="496239"/>
                  </a:lnTo>
                  <a:lnTo>
                    <a:pt x="286385" y="491490"/>
                  </a:lnTo>
                  <a:lnTo>
                    <a:pt x="297776" y="481545"/>
                  </a:lnTo>
                  <a:lnTo>
                    <a:pt x="304253" y="468426"/>
                  </a:lnTo>
                  <a:lnTo>
                    <a:pt x="304634" y="463296"/>
                  </a:lnTo>
                  <a:lnTo>
                    <a:pt x="305346" y="453872"/>
                  </a:lnTo>
                  <a:close/>
                </a:path>
                <a:path w="1224915" h="681990">
                  <a:moveTo>
                    <a:pt x="1224661" y="163068"/>
                  </a:moveTo>
                  <a:lnTo>
                    <a:pt x="1204976" y="160782"/>
                  </a:lnTo>
                  <a:lnTo>
                    <a:pt x="1150772" y="607212"/>
                  </a:lnTo>
                  <a:lnTo>
                    <a:pt x="1145717" y="607606"/>
                  </a:lnTo>
                  <a:lnTo>
                    <a:pt x="1132713" y="614235"/>
                  </a:lnTo>
                  <a:lnTo>
                    <a:pt x="1123124" y="625259"/>
                  </a:lnTo>
                  <a:lnTo>
                    <a:pt x="1118362" y="639572"/>
                  </a:lnTo>
                  <a:lnTo>
                    <a:pt x="1119530" y="654685"/>
                  </a:lnTo>
                  <a:lnTo>
                    <a:pt x="1126185" y="667689"/>
                  </a:lnTo>
                  <a:lnTo>
                    <a:pt x="1137234" y="677240"/>
                  </a:lnTo>
                  <a:lnTo>
                    <a:pt x="1151636" y="681990"/>
                  </a:lnTo>
                  <a:lnTo>
                    <a:pt x="1166685" y="680821"/>
                  </a:lnTo>
                  <a:lnTo>
                    <a:pt x="1179703" y="674179"/>
                  </a:lnTo>
                  <a:lnTo>
                    <a:pt x="1189278" y="663168"/>
                  </a:lnTo>
                  <a:lnTo>
                    <a:pt x="1194054" y="648843"/>
                  </a:lnTo>
                  <a:lnTo>
                    <a:pt x="1193774" y="645414"/>
                  </a:lnTo>
                  <a:lnTo>
                    <a:pt x="1192872" y="633742"/>
                  </a:lnTo>
                  <a:lnTo>
                    <a:pt x="1186218" y="620737"/>
                  </a:lnTo>
                  <a:lnTo>
                    <a:pt x="1175169" y="611187"/>
                  </a:lnTo>
                  <a:lnTo>
                    <a:pt x="1170343" y="609587"/>
                  </a:lnTo>
                  <a:lnTo>
                    <a:pt x="1170724" y="606425"/>
                  </a:lnTo>
                  <a:lnTo>
                    <a:pt x="1224661" y="163068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6091428" y="6236207"/>
              <a:ext cx="390144" cy="530351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3796284" y="6099047"/>
              <a:ext cx="403860" cy="672083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4" name="object 74"/>
          <p:cNvSpPr txBox="1"/>
          <p:nvPr/>
        </p:nvSpPr>
        <p:spPr>
          <a:xfrm>
            <a:off x="2624708" y="5604510"/>
            <a:ext cx="95376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2470785" y="5909310"/>
            <a:ext cx="1261745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learn</a:t>
            </a:r>
            <a:r>
              <a:rPr sz="1000" spc="-4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effects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of exercise  and sports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performance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on the  energy</a:t>
            </a:r>
            <a:r>
              <a:rPr sz="1000" spc="-2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systems.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76" name="object 76"/>
          <p:cNvGrpSpPr/>
          <p:nvPr/>
        </p:nvGrpSpPr>
        <p:grpSpPr>
          <a:xfrm>
            <a:off x="983932" y="5804915"/>
            <a:ext cx="1485265" cy="1068705"/>
            <a:chOff x="983932" y="5804915"/>
            <a:chExt cx="1485265" cy="1068705"/>
          </a:xfrm>
        </p:grpSpPr>
        <p:sp>
          <p:nvSpPr>
            <p:cNvPr id="77" name="object 77"/>
            <p:cNvSpPr/>
            <p:nvPr/>
          </p:nvSpPr>
          <p:spPr>
            <a:xfrm>
              <a:off x="1726691" y="5804915"/>
              <a:ext cx="742188" cy="547116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983932" y="6685254"/>
              <a:ext cx="508000" cy="188595"/>
            </a:xfrm>
            <a:custGeom>
              <a:avLst/>
              <a:gdLst/>
              <a:ahLst/>
              <a:cxnLst/>
              <a:rect l="l" t="t" r="r" b="b"/>
              <a:pathLst>
                <a:path w="508000" h="188595">
                  <a:moveTo>
                    <a:pt x="432472" y="38753"/>
                  </a:moveTo>
                  <a:lnTo>
                    <a:pt x="0" y="168935"/>
                  </a:lnTo>
                  <a:lnTo>
                    <a:pt x="5715" y="187985"/>
                  </a:lnTo>
                  <a:lnTo>
                    <a:pt x="438206" y="57797"/>
                  </a:lnTo>
                  <a:lnTo>
                    <a:pt x="433387" y="48793"/>
                  </a:lnTo>
                  <a:lnTo>
                    <a:pt x="432472" y="38753"/>
                  </a:lnTo>
                  <a:close/>
                </a:path>
                <a:path w="508000" h="188595">
                  <a:moveTo>
                    <a:pt x="506544" y="28346"/>
                  </a:moveTo>
                  <a:lnTo>
                    <a:pt x="467042" y="28346"/>
                  </a:lnTo>
                  <a:lnTo>
                    <a:pt x="472757" y="47396"/>
                  </a:lnTo>
                  <a:lnTo>
                    <a:pt x="438206" y="57797"/>
                  </a:lnTo>
                  <a:lnTo>
                    <a:pt x="440541" y="62158"/>
                  </a:lnTo>
                  <a:lnTo>
                    <a:pt x="451850" y="71415"/>
                  </a:lnTo>
                  <a:lnTo>
                    <a:pt x="465802" y="75743"/>
                  </a:lnTo>
                  <a:lnTo>
                    <a:pt x="480885" y="74320"/>
                  </a:lnTo>
                  <a:lnTo>
                    <a:pt x="494250" y="67222"/>
                  </a:lnTo>
                  <a:lnTo>
                    <a:pt x="503507" y="55921"/>
                  </a:lnTo>
                  <a:lnTo>
                    <a:pt x="507835" y="41977"/>
                  </a:lnTo>
                  <a:lnTo>
                    <a:pt x="506544" y="28346"/>
                  </a:lnTo>
                  <a:close/>
                </a:path>
                <a:path w="508000" h="188595">
                  <a:moveTo>
                    <a:pt x="467042" y="28346"/>
                  </a:moveTo>
                  <a:lnTo>
                    <a:pt x="432472" y="38753"/>
                  </a:lnTo>
                  <a:lnTo>
                    <a:pt x="433387" y="48793"/>
                  </a:lnTo>
                  <a:lnTo>
                    <a:pt x="438206" y="57797"/>
                  </a:lnTo>
                  <a:lnTo>
                    <a:pt x="472757" y="47396"/>
                  </a:lnTo>
                  <a:lnTo>
                    <a:pt x="467042" y="28346"/>
                  </a:lnTo>
                  <a:close/>
                </a:path>
                <a:path w="508000" h="188595">
                  <a:moveTo>
                    <a:pt x="473997" y="0"/>
                  </a:moveTo>
                  <a:lnTo>
                    <a:pt x="458914" y="1422"/>
                  </a:lnTo>
                  <a:lnTo>
                    <a:pt x="445567" y="8520"/>
                  </a:lnTo>
                  <a:lnTo>
                    <a:pt x="436340" y="19821"/>
                  </a:lnTo>
                  <a:lnTo>
                    <a:pt x="432018" y="33766"/>
                  </a:lnTo>
                  <a:lnTo>
                    <a:pt x="432472" y="38753"/>
                  </a:lnTo>
                  <a:lnTo>
                    <a:pt x="467042" y="28346"/>
                  </a:lnTo>
                  <a:lnTo>
                    <a:pt x="506544" y="28346"/>
                  </a:lnTo>
                  <a:lnTo>
                    <a:pt x="506412" y="26949"/>
                  </a:lnTo>
                  <a:lnTo>
                    <a:pt x="499258" y="13585"/>
                  </a:lnTo>
                  <a:lnTo>
                    <a:pt x="487949" y="4327"/>
                  </a:lnTo>
                  <a:lnTo>
                    <a:pt x="473997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9" name="object 79"/>
          <p:cNvSpPr txBox="1"/>
          <p:nvPr/>
        </p:nvSpPr>
        <p:spPr>
          <a:xfrm>
            <a:off x="118668" y="6250686"/>
            <a:ext cx="97218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Unit</a:t>
            </a:r>
            <a:r>
              <a:rPr sz="1000" b="1" spc="-1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  <a:p>
            <a:pPr marL="12065" marR="5080" indent="1270" algn="ctr">
              <a:lnSpc>
                <a:spcPct val="100000"/>
              </a:lnSpc>
            </a:pPr>
            <a:r>
              <a:rPr sz="1000" spc="-5" dirty="0">
                <a:latin typeface="Arial"/>
                <a:cs typeface="Arial"/>
              </a:rPr>
              <a:t>Assignment 2  Internal  </a:t>
            </a:r>
            <a:r>
              <a:rPr sz="1000" dirty="0">
                <a:latin typeface="Arial"/>
                <a:cs typeface="Arial"/>
              </a:rPr>
              <a:t>Assessment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Assessing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Performance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  an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individual</a:t>
            </a:r>
            <a:r>
              <a:rPr sz="1000" spc="-4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and  team</a:t>
            </a:r>
            <a:r>
              <a:rPr sz="1000" spc="-2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80" name="object 80"/>
          <p:cNvGrpSpPr/>
          <p:nvPr/>
        </p:nvGrpSpPr>
        <p:grpSpPr>
          <a:xfrm>
            <a:off x="179831" y="6701663"/>
            <a:ext cx="3343910" cy="1276985"/>
            <a:chOff x="179831" y="6701663"/>
            <a:chExt cx="3343910" cy="1276985"/>
          </a:xfrm>
        </p:grpSpPr>
        <p:sp>
          <p:nvSpPr>
            <p:cNvPr id="81" name="object 81"/>
            <p:cNvSpPr/>
            <p:nvPr/>
          </p:nvSpPr>
          <p:spPr>
            <a:xfrm>
              <a:off x="179831" y="7493508"/>
              <a:ext cx="865632" cy="484631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3338067" y="6701663"/>
              <a:ext cx="185420" cy="453390"/>
            </a:xfrm>
            <a:custGeom>
              <a:avLst/>
              <a:gdLst/>
              <a:ahLst/>
              <a:cxnLst/>
              <a:rect l="l" t="t" r="r" b="b"/>
              <a:pathLst>
                <a:path w="185420" h="453390">
                  <a:moveTo>
                    <a:pt x="126570" y="383733"/>
                  </a:moveTo>
                  <a:lnTo>
                    <a:pt x="122146" y="386290"/>
                  </a:lnTo>
                  <a:lnTo>
                    <a:pt x="113252" y="397890"/>
                  </a:lnTo>
                  <a:lnTo>
                    <a:pt x="109358" y="411968"/>
                  </a:lnTo>
                  <a:lnTo>
                    <a:pt x="111252" y="426973"/>
                  </a:lnTo>
                  <a:lnTo>
                    <a:pt x="118828" y="440082"/>
                  </a:lnTo>
                  <a:lnTo>
                    <a:pt x="130429" y="448976"/>
                  </a:lnTo>
                  <a:lnTo>
                    <a:pt x="144506" y="452870"/>
                  </a:lnTo>
                  <a:lnTo>
                    <a:pt x="159512" y="450976"/>
                  </a:lnTo>
                  <a:lnTo>
                    <a:pt x="172620" y="443400"/>
                  </a:lnTo>
                  <a:lnTo>
                    <a:pt x="181514" y="431800"/>
                  </a:lnTo>
                  <a:lnTo>
                    <a:pt x="185343" y="417956"/>
                  </a:lnTo>
                  <a:lnTo>
                    <a:pt x="138049" y="417956"/>
                  </a:lnTo>
                  <a:lnTo>
                    <a:pt x="126570" y="383733"/>
                  </a:lnTo>
                  <a:close/>
                </a:path>
                <a:path w="185420" h="453390">
                  <a:moveTo>
                    <a:pt x="145235" y="377454"/>
                  </a:moveTo>
                  <a:lnTo>
                    <a:pt x="135255" y="378713"/>
                  </a:lnTo>
                  <a:lnTo>
                    <a:pt x="126570" y="383733"/>
                  </a:lnTo>
                  <a:lnTo>
                    <a:pt x="138049" y="417956"/>
                  </a:lnTo>
                  <a:lnTo>
                    <a:pt x="156718" y="411733"/>
                  </a:lnTo>
                  <a:lnTo>
                    <a:pt x="145235" y="377454"/>
                  </a:lnTo>
                  <a:close/>
                </a:path>
                <a:path w="185420" h="453390">
                  <a:moveTo>
                    <a:pt x="150260" y="376820"/>
                  </a:moveTo>
                  <a:lnTo>
                    <a:pt x="145235" y="377454"/>
                  </a:lnTo>
                  <a:lnTo>
                    <a:pt x="156718" y="411733"/>
                  </a:lnTo>
                  <a:lnTo>
                    <a:pt x="138049" y="417956"/>
                  </a:lnTo>
                  <a:lnTo>
                    <a:pt x="185343" y="417956"/>
                  </a:lnTo>
                  <a:lnTo>
                    <a:pt x="185408" y="417722"/>
                  </a:lnTo>
                  <a:lnTo>
                    <a:pt x="183515" y="402716"/>
                  </a:lnTo>
                  <a:lnTo>
                    <a:pt x="175938" y="389608"/>
                  </a:lnTo>
                  <a:lnTo>
                    <a:pt x="164337" y="380714"/>
                  </a:lnTo>
                  <a:lnTo>
                    <a:pt x="150260" y="376820"/>
                  </a:lnTo>
                  <a:close/>
                </a:path>
                <a:path w="185420" h="453390">
                  <a:moveTo>
                    <a:pt x="18796" y="0"/>
                  </a:moveTo>
                  <a:lnTo>
                    <a:pt x="0" y="6350"/>
                  </a:lnTo>
                  <a:lnTo>
                    <a:pt x="126570" y="383733"/>
                  </a:lnTo>
                  <a:lnTo>
                    <a:pt x="135255" y="378713"/>
                  </a:lnTo>
                  <a:lnTo>
                    <a:pt x="145235" y="377454"/>
                  </a:lnTo>
                  <a:lnTo>
                    <a:pt x="18796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3" name="object 83"/>
          <p:cNvSpPr txBox="1"/>
          <p:nvPr/>
        </p:nvSpPr>
        <p:spPr>
          <a:xfrm>
            <a:off x="5643753" y="9184893"/>
            <a:ext cx="5956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Units 1 &amp;</a:t>
            </a:r>
            <a:r>
              <a:rPr sz="1000" spc="-6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7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8518652" y="8034908"/>
            <a:ext cx="3365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</a:t>
            </a:r>
            <a:r>
              <a:rPr sz="1000" spc="-70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7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5041138" y="7057770"/>
            <a:ext cx="5956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Units 1 &amp;</a:t>
            </a:r>
            <a:r>
              <a:rPr sz="1000" spc="-6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7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1290955" y="6427977"/>
            <a:ext cx="3365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</a:t>
            </a:r>
            <a:r>
              <a:rPr sz="1000" spc="-70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7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36677" y="5155819"/>
            <a:ext cx="1107440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63855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Unit 1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</a:t>
            </a:r>
            <a:r>
              <a:rPr sz="1000" spc="-4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revise  and complete</a:t>
            </a:r>
            <a:r>
              <a:rPr sz="1000" spc="-5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</a:t>
            </a:r>
            <a:endParaRPr sz="1000">
              <a:latin typeface="Arial"/>
              <a:cs typeface="Arial"/>
            </a:endParaRPr>
          </a:p>
          <a:p>
            <a:pPr marL="196850" marR="137795" indent="-52069">
              <a:lnSpc>
                <a:spcPct val="100000"/>
              </a:lnSpc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Unit 1</a:t>
            </a:r>
            <a:r>
              <a:rPr sz="1000" spc="-6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external  examination</a:t>
            </a:r>
            <a:r>
              <a:rPr sz="800" spc="-5" dirty="0"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1236370" y="5555107"/>
            <a:ext cx="3365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</a:t>
            </a:r>
            <a:r>
              <a:rPr sz="1000" spc="-70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1</a:t>
            </a:r>
            <a:endParaRPr sz="1000">
              <a:latin typeface="Carlito"/>
              <a:cs typeface="Carlito"/>
            </a:endParaRPr>
          </a:p>
        </p:txBody>
      </p:sp>
      <p:grpSp>
        <p:nvGrpSpPr>
          <p:cNvPr id="89" name="object 89"/>
          <p:cNvGrpSpPr/>
          <p:nvPr/>
        </p:nvGrpSpPr>
        <p:grpSpPr>
          <a:xfrm>
            <a:off x="74676" y="4564379"/>
            <a:ext cx="1369060" cy="1250950"/>
            <a:chOff x="74676" y="4564379"/>
            <a:chExt cx="1369060" cy="1250950"/>
          </a:xfrm>
        </p:grpSpPr>
        <p:sp>
          <p:nvSpPr>
            <p:cNvPr id="90" name="object 90"/>
            <p:cNvSpPr/>
            <p:nvPr/>
          </p:nvSpPr>
          <p:spPr>
            <a:xfrm>
              <a:off x="969568" y="5738621"/>
              <a:ext cx="474345" cy="76200"/>
            </a:xfrm>
            <a:custGeom>
              <a:avLst/>
              <a:gdLst/>
              <a:ahLst/>
              <a:cxnLst/>
              <a:rect l="l" t="t" r="r" b="b"/>
              <a:pathLst>
                <a:path w="474344" h="76200">
                  <a:moveTo>
                    <a:pt x="471863" y="28194"/>
                  </a:moveTo>
                  <a:lnTo>
                    <a:pt x="435432" y="28194"/>
                  </a:lnTo>
                  <a:lnTo>
                    <a:pt x="436321" y="48005"/>
                  </a:lnTo>
                  <a:lnTo>
                    <a:pt x="400315" y="49686"/>
                  </a:lnTo>
                  <a:lnTo>
                    <a:pt x="401535" y="54518"/>
                  </a:lnTo>
                  <a:lnTo>
                    <a:pt x="410254" y="66230"/>
                  </a:lnTo>
                  <a:lnTo>
                    <a:pt x="422736" y="73846"/>
                  </a:lnTo>
                  <a:lnTo>
                    <a:pt x="437718" y="76200"/>
                  </a:lnTo>
                  <a:lnTo>
                    <a:pt x="452356" y="72505"/>
                  </a:lnTo>
                  <a:lnTo>
                    <a:pt x="464054" y="63785"/>
                  </a:lnTo>
                  <a:lnTo>
                    <a:pt x="471633" y="51304"/>
                  </a:lnTo>
                  <a:lnTo>
                    <a:pt x="473913" y="36322"/>
                  </a:lnTo>
                  <a:lnTo>
                    <a:pt x="471863" y="28194"/>
                  </a:lnTo>
                  <a:close/>
                </a:path>
                <a:path w="474344" h="76200">
                  <a:moveTo>
                    <a:pt x="399363" y="29877"/>
                  </a:moveTo>
                  <a:lnTo>
                    <a:pt x="0" y="48513"/>
                  </a:lnTo>
                  <a:lnTo>
                    <a:pt x="914" y="68325"/>
                  </a:lnTo>
                  <a:lnTo>
                    <a:pt x="400315" y="49686"/>
                  </a:lnTo>
                  <a:lnTo>
                    <a:pt x="397840" y="39877"/>
                  </a:lnTo>
                  <a:lnTo>
                    <a:pt x="399363" y="29877"/>
                  </a:lnTo>
                  <a:close/>
                </a:path>
                <a:path w="474344" h="76200">
                  <a:moveTo>
                    <a:pt x="435432" y="28194"/>
                  </a:moveTo>
                  <a:lnTo>
                    <a:pt x="399363" y="29877"/>
                  </a:lnTo>
                  <a:lnTo>
                    <a:pt x="397840" y="39877"/>
                  </a:lnTo>
                  <a:lnTo>
                    <a:pt x="400315" y="49686"/>
                  </a:lnTo>
                  <a:lnTo>
                    <a:pt x="436321" y="48005"/>
                  </a:lnTo>
                  <a:lnTo>
                    <a:pt x="435432" y="28194"/>
                  </a:lnTo>
                  <a:close/>
                </a:path>
                <a:path w="474344" h="76200">
                  <a:moveTo>
                    <a:pt x="434162" y="0"/>
                  </a:moveTo>
                  <a:lnTo>
                    <a:pt x="419450" y="3694"/>
                  </a:lnTo>
                  <a:lnTo>
                    <a:pt x="407714" y="12414"/>
                  </a:lnTo>
                  <a:lnTo>
                    <a:pt x="400122" y="24895"/>
                  </a:lnTo>
                  <a:lnTo>
                    <a:pt x="399363" y="29877"/>
                  </a:lnTo>
                  <a:lnTo>
                    <a:pt x="435432" y="28194"/>
                  </a:lnTo>
                  <a:lnTo>
                    <a:pt x="471863" y="28194"/>
                  </a:lnTo>
                  <a:lnTo>
                    <a:pt x="470220" y="21681"/>
                  </a:lnTo>
                  <a:lnTo>
                    <a:pt x="461514" y="9969"/>
                  </a:lnTo>
                  <a:lnTo>
                    <a:pt x="449070" y="2353"/>
                  </a:lnTo>
                  <a:lnTo>
                    <a:pt x="434162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74676" y="4564379"/>
              <a:ext cx="515112" cy="537971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2" name="object 92"/>
          <p:cNvSpPr txBox="1"/>
          <p:nvPr/>
        </p:nvSpPr>
        <p:spPr>
          <a:xfrm>
            <a:off x="673709" y="3973448"/>
            <a:ext cx="876300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continue their  journey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with</a:t>
            </a:r>
            <a:r>
              <a:rPr sz="1000" spc="-5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an  introduction to  units 2 &amp;</a:t>
            </a:r>
            <a:r>
              <a:rPr sz="1000" spc="-4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3.</a:t>
            </a:r>
            <a:endParaRPr sz="1000">
              <a:latin typeface="Arial"/>
              <a:cs typeface="Arial"/>
            </a:endParaRPr>
          </a:p>
        </p:txBody>
      </p:sp>
      <p:sp>
        <p:nvSpPr>
          <p:cNvPr id="93" name="object 93"/>
          <p:cNvSpPr/>
          <p:nvPr/>
        </p:nvSpPr>
        <p:spPr>
          <a:xfrm>
            <a:off x="1301750" y="4768088"/>
            <a:ext cx="294005" cy="269875"/>
          </a:xfrm>
          <a:custGeom>
            <a:avLst/>
            <a:gdLst/>
            <a:ahLst/>
            <a:cxnLst/>
            <a:rect l="l" t="t" r="r" b="b"/>
            <a:pathLst>
              <a:path w="294005" h="269875">
                <a:moveTo>
                  <a:pt x="222303" y="214827"/>
                </a:moveTo>
                <a:lnTo>
                  <a:pt x="219749" y="219142"/>
                </a:lnTo>
                <a:lnTo>
                  <a:pt x="217709" y="233616"/>
                </a:lnTo>
                <a:lnTo>
                  <a:pt x="221241" y="247804"/>
                </a:lnTo>
                <a:lnTo>
                  <a:pt x="230250" y="259968"/>
                </a:lnTo>
                <a:lnTo>
                  <a:pt x="243272" y="267676"/>
                </a:lnTo>
                <a:lnTo>
                  <a:pt x="257746" y="269716"/>
                </a:lnTo>
                <a:lnTo>
                  <a:pt x="271934" y="266184"/>
                </a:lnTo>
                <a:lnTo>
                  <a:pt x="284099" y="257175"/>
                </a:lnTo>
                <a:lnTo>
                  <a:pt x="291806" y="244099"/>
                </a:lnTo>
                <a:lnTo>
                  <a:pt x="292523" y="239013"/>
                </a:lnTo>
                <a:lnTo>
                  <a:pt x="249174" y="239013"/>
                </a:lnTo>
                <a:lnTo>
                  <a:pt x="222303" y="214827"/>
                </a:lnTo>
                <a:close/>
              </a:path>
              <a:path w="294005" h="269875">
                <a:moveTo>
                  <a:pt x="235547" y="200128"/>
                </a:moveTo>
                <a:lnTo>
                  <a:pt x="227456" y="206120"/>
                </a:lnTo>
                <a:lnTo>
                  <a:pt x="222303" y="214827"/>
                </a:lnTo>
                <a:lnTo>
                  <a:pt x="249174" y="239013"/>
                </a:lnTo>
                <a:lnTo>
                  <a:pt x="262381" y="224281"/>
                </a:lnTo>
                <a:lnTo>
                  <a:pt x="235547" y="200128"/>
                </a:lnTo>
                <a:close/>
              </a:path>
              <a:path w="294005" h="269875">
                <a:moveTo>
                  <a:pt x="253809" y="193579"/>
                </a:moveTo>
                <a:lnTo>
                  <a:pt x="239621" y="197111"/>
                </a:lnTo>
                <a:lnTo>
                  <a:pt x="235547" y="200128"/>
                </a:lnTo>
                <a:lnTo>
                  <a:pt x="262381" y="224281"/>
                </a:lnTo>
                <a:lnTo>
                  <a:pt x="249174" y="239013"/>
                </a:lnTo>
                <a:lnTo>
                  <a:pt x="292523" y="239013"/>
                </a:lnTo>
                <a:lnTo>
                  <a:pt x="293846" y="229631"/>
                </a:lnTo>
                <a:lnTo>
                  <a:pt x="290314" y="215473"/>
                </a:lnTo>
                <a:lnTo>
                  <a:pt x="281305" y="203326"/>
                </a:lnTo>
                <a:lnTo>
                  <a:pt x="268283" y="195619"/>
                </a:lnTo>
                <a:lnTo>
                  <a:pt x="253809" y="193579"/>
                </a:lnTo>
                <a:close/>
              </a:path>
              <a:path w="294005" h="269875">
                <a:moveTo>
                  <a:pt x="13208" y="0"/>
                </a:moveTo>
                <a:lnTo>
                  <a:pt x="0" y="14731"/>
                </a:lnTo>
                <a:lnTo>
                  <a:pt x="222303" y="214827"/>
                </a:lnTo>
                <a:lnTo>
                  <a:pt x="227456" y="206120"/>
                </a:lnTo>
                <a:lnTo>
                  <a:pt x="235547" y="200128"/>
                </a:lnTo>
                <a:lnTo>
                  <a:pt x="13208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 txBox="1"/>
          <p:nvPr/>
        </p:nvSpPr>
        <p:spPr>
          <a:xfrm>
            <a:off x="2096770" y="4875657"/>
            <a:ext cx="5956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Units 2 &amp;</a:t>
            </a:r>
            <a:r>
              <a:rPr sz="1000" spc="-6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3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2067560" y="3419094"/>
            <a:ext cx="9607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1692401" y="3723894"/>
            <a:ext cx="1708150" cy="939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examine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lifestyle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factors and their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effect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on  health and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well-being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&amp;  understand the career and</a:t>
            </a:r>
            <a:r>
              <a:rPr sz="1000" spc="-8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job  opportunities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in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 sports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industry.</a:t>
            </a:r>
            <a:endParaRPr sz="1000">
              <a:latin typeface="Arial"/>
              <a:cs typeface="Arial"/>
            </a:endParaRPr>
          </a:p>
        </p:txBody>
      </p:sp>
      <p:sp>
        <p:nvSpPr>
          <p:cNvPr id="97" name="object 97"/>
          <p:cNvSpPr/>
          <p:nvPr/>
        </p:nvSpPr>
        <p:spPr>
          <a:xfrm>
            <a:off x="2541777" y="4704841"/>
            <a:ext cx="196484" cy="151923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 txBox="1"/>
          <p:nvPr/>
        </p:nvSpPr>
        <p:spPr>
          <a:xfrm>
            <a:off x="4387722" y="3106039"/>
            <a:ext cx="9607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B</a:t>
            </a:r>
            <a:endParaRPr sz="1000">
              <a:latin typeface="Arial"/>
              <a:cs typeface="Arial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4050919" y="3410839"/>
            <a:ext cx="1635760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understand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the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screening processes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training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programming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&amp;  explore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own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skills using a  skills audit to inform a</a:t>
            </a:r>
            <a:r>
              <a:rPr sz="1000" spc="-3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career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00" name="object 100"/>
          <p:cNvGrpSpPr/>
          <p:nvPr/>
        </p:nvGrpSpPr>
        <p:grpSpPr>
          <a:xfrm>
            <a:off x="774191" y="3398520"/>
            <a:ext cx="5428615" cy="1575435"/>
            <a:chOff x="774191" y="3398520"/>
            <a:chExt cx="5428615" cy="1575435"/>
          </a:xfrm>
        </p:grpSpPr>
        <p:sp>
          <p:nvSpPr>
            <p:cNvPr id="101" name="object 101"/>
            <p:cNvSpPr/>
            <p:nvPr/>
          </p:nvSpPr>
          <p:spPr>
            <a:xfrm>
              <a:off x="4866136" y="4363593"/>
              <a:ext cx="160655" cy="610235"/>
            </a:xfrm>
            <a:custGeom>
              <a:avLst/>
              <a:gdLst/>
              <a:ahLst/>
              <a:cxnLst/>
              <a:rect l="l" t="t" r="r" b="b"/>
              <a:pathLst>
                <a:path w="160654" h="610235">
                  <a:moveTo>
                    <a:pt x="34611" y="535228"/>
                  </a:moveTo>
                  <a:lnTo>
                    <a:pt x="94" y="564913"/>
                  </a:lnTo>
                  <a:lnTo>
                    <a:pt x="0" y="580316"/>
                  </a:lnTo>
                  <a:lnTo>
                    <a:pt x="5647" y="593804"/>
                  </a:lnTo>
                  <a:lnTo>
                    <a:pt x="15962" y="604172"/>
                  </a:lnTo>
                  <a:lnTo>
                    <a:pt x="29968" y="609981"/>
                  </a:lnTo>
                  <a:lnTo>
                    <a:pt x="45061" y="609923"/>
                  </a:lnTo>
                  <a:lnTo>
                    <a:pt x="58511" y="604281"/>
                  </a:lnTo>
                  <a:lnTo>
                    <a:pt x="68865" y="593996"/>
                  </a:lnTo>
                  <a:lnTo>
                    <a:pt x="74672" y="580009"/>
                  </a:lnTo>
                  <a:lnTo>
                    <a:pt x="74670" y="574548"/>
                  </a:lnTo>
                  <a:lnTo>
                    <a:pt x="47113" y="574548"/>
                  </a:lnTo>
                  <a:lnTo>
                    <a:pt x="27555" y="570738"/>
                  </a:lnTo>
                  <a:lnTo>
                    <a:pt x="34611" y="535228"/>
                  </a:lnTo>
                  <a:close/>
                </a:path>
                <a:path w="160654" h="610235">
                  <a:moveTo>
                    <a:pt x="44700" y="535178"/>
                  </a:moveTo>
                  <a:lnTo>
                    <a:pt x="34611" y="535228"/>
                  </a:lnTo>
                  <a:lnTo>
                    <a:pt x="27555" y="570738"/>
                  </a:lnTo>
                  <a:lnTo>
                    <a:pt x="47113" y="574548"/>
                  </a:lnTo>
                  <a:lnTo>
                    <a:pt x="54140" y="539141"/>
                  </a:lnTo>
                  <a:lnTo>
                    <a:pt x="44700" y="535178"/>
                  </a:lnTo>
                  <a:close/>
                </a:path>
                <a:path w="160654" h="610235">
                  <a:moveTo>
                    <a:pt x="54140" y="539141"/>
                  </a:moveTo>
                  <a:lnTo>
                    <a:pt x="47113" y="574548"/>
                  </a:lnTo>
                  <a:lnTo>
                    <a:pt x="74670" y="574548"/>
                  </a:lnTo>
                  <a:lnTo>
                    <a:pt x="74668" y="564913"/>
                  </a:lnTo>
                  <a:lnTo>
                    <a:pt x="69020" y="551449"/>
                  </a:lnTo>
                  <a:lnTo>
                    <a:pt x="58705" y="541057"/>
                  </a:lnTo>
                  <a:lnTo>
                    <a:pt x="54140" y="539141"/>
                  </a:lnTo>
                  <a:close/>
                </a:path>
                <a:path w="160654" h="610235">
                  <a:moveTo>
                    <a:pt x="54927" y="535178"/>
                  </a:moveTo>
                  <a:lnTo>
                    <a:pt x="44700" y="535178"/>
                  </a:lnTo>
                  <a:lnTo>
                    <a:pt x="54140" y="539141"/>
                  </a:lnTo>
                  <a:lnTo>
                    <a:pt x="54927" y="535178"/>
                  </a:lnTo>
                  <a:close/>
                </a:path>
                <a:path w="160654" h="610235">
                  <a:moveTo>
                    <a:pt x="140966" y="0"/>
                  </a:moveTo>
                  <a:lnTo>
                    <a:pt x="34611" y="535228"/>
                  </a:lnTo>
                  <a:lnTo>
                    <a:pt x="54927" y="535178"/>
                  </a:lnTo>
                  <a:lnTo>
                    <a:pt x="160397" y="3810"/>
                  </a:lnTo>
                  <a:lnTo>
                    <a:pt x="140966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774191" y="3511296"/>
              <a:ext cx="765048" cy="469392"/>
            </a:xfrm>
            <a:prstGeom prst="rect">
              <a:avLst/>
            </a:prstGeom>
            <a:blipFill>
              <a:blip r:embed="rId2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3390899" y="3883152"/>
              <a:ext cx="609600" cy="295655"/>
            </a:xfrm>
            <a:prstGeom prst="rect">
              <a:avLst/>
            </a:prstGeom>
            <a:blipFill>
              <a:blip r:embed="rId2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3098291" y="3398520"/>
              <a:ext cx="970787" cy="373380"/>
            </a:xfrm>
            <a:prstGeom prst="rect">
              <a:avLst/>
            </a:prstGeom>
            <a:blipFill>
              <a:blip r:embed="rId2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5696712" y="3409188"/>
              <a:ext cx="505967" cy="446532"/>
            </a:xfrm>
            <a:prstGeom prst="rect">
              <a:avLst/>
            </a:prstGeom>
            <a:blipFill>
              <a:blip r:embed="rId2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6" name="object 106"/>
          <p:cNvSpPr txBox="1"/>
          <p:nvPr/>
        </p:nvSpPr>
        <p:spPr>
          <a:xfrm>
            <a:off x="6030848" y="3942715"/>
            <a:ext cx="37782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Unit</a:t>
            </a:r>
            <a:r>
              <a:rPr sz="1000" b="1" spc="-6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3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5823584" y="4095115"/>
            <a:ext cx="79057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</a:rPr>
              <a:t>Assignment</a:t>
            </a:r>
            <a:r>
              <a:rPr sz="1000" spc="-75" dirty="0">
                <a:latin typeface="Arial"/>
                <a:cs typeface="Arial"/>
              </a:rPr>
              <a:t> </a:t>
            </a:r>
            <a:r>
              <a:rPr sz="1000" spc="-5" dirty="0">
                <a:latin typeface="Arial"/>
                <a:cs typeface="Arial"/>
              </a:rPr>
              <a:t>1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4129151" y="4097553"/>
            <a:ext cx="2701925" cy="480059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685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development action plan. </a:t>
            </a:r>
            <a:r>
              <a:rPr sz="1500" spc="-7" baseline="-33333" dirty="0">
                <a:latin typeface="Arial"/>
                <a:cs typeface="Arial"/>
              </a:rPr>
              <a:t>Internal</a:t>
            </a:r>
            <a:r>
              <a:rPr sz="1500" spc="-30" baseline="-33333" dirty="0">
                <a:latin typeface="Arial"/>
                <a:cs typeface="Arial"/>
              </a:rPr>
              <a:t> </a:t>
            </a:r>
            <a:r>
              <a:rPr sz="1500" baseline="-33333" dirty="0">
                <a:latin typeface="Arial"/>
                <a:cs typeface="Arial"/>
              </a:rPr>
              <a:t>Assessment</a:t>
            </a:r>
            <a:endParaRPr sz="1500" baseline="-33333">
              <a:latin typeface="Arial"/>
              <a:cs typeface="Arial"/>
            </a:endParaRPr>
          </a:p>
          <a:p>
            <a:pPr marL="1629410">
              <a:lnSpc>
                <a:spcPct val="100000"/>
              </a:lnSpc>
              <a:spcBef>
                <a:spcPts val="59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Careers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in</a:t>
            </a:r>
            <a:r>
              <a:rPr sz="1000" spc="-2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Sport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09" name="object 109"/>
          <p:cNvGrpSpPr/>
          <p:nvPr/>
        </p:nvGrpSpPr>
        <p:grpSpPr>
          <a:xfrm>
            <a:off x="6156705" y="3756659"/>
            <a:ext cx="3308985" cy="1181735"/>
            <a:chOff x="6156705" y="3756659"/>
            <a:chExt cx="3308985" cy="1181735"/>
          </a:xfrm>
        </p:grpSpPr>
        <p:sp>
          <p:nvSpPr>
            <p:cNvPr id="110" name="object 110"/>
            <p:cNvSpPr/>
            <p:nvPr/>
          </p:nvSpPr>
          <p:spPr>
            <a:xfrm>
              <a:off x="6156705" y="4633594"/>
              <a:ext cx="91440" cy="304800"/>
            </a:xfrm>
            <a:custGeom>
              <a:avLst/>
              <a:gdLst/>
              <a:ahLst/>
              <a:cxnLst/>
              <a:rect l="l" t="t" r="r" b="b"/>
              <a:pathLst>
                <a:path w="91439" h="304800">
                  <a:moveTo>
                    <a:pt x="33676" y="229586"/>
                  </a:moveTo>
                  <a:lnTo>
                    <a:pt x="28664" y="229760"/>
                  </a:lnTo>
                  <a:lnTo>
                    <a:pt x="15382" y="235823"/>
                  </a:lnTo>
                  <a:lnTo>
                    <a:pt x="5363" y="246433"/>
                  </a:lnTo>
                  <a:lnTo>
                    <a:pt x="0" y="260604"/>
                  </a:lnTo>
                  <a:lnTo>
                    <a:pt x="543" y="275701"/>
                  </a:lnTo>
                  <a:lnTo>
                    <a:pt x="6635" y="288988"/>
                  </a:lnTo>
                  <a:lnTo>
                    <a:pt x="17252" y="299037"/>
                  </a:lnTo>
                  <a:lnTo>
                    <a:pt x="31369" y="304419"/>
                  </a:lnTo>
                  <a:lnTo>
                    <a:pt x="46519" y="303875"/>
                  </a:lnTo>
                  <a:lnTo>
                    <a:pt x="59801" y="297783"/>
                  </a:lnTo>
                  <a:lnTo>
                    <a:pt x="69820" y="287166"/>
                  </a:lnTo>
                  <a:lnTo>
                    <a:pt x="75184" y="273050"/>
                  </a:lnTo>
                  <a:lnTo>
                    <a:pt x="75015" y="268351"/>
                  </a:lnTo>
                  <a:lnTo>
                    <a:pt x="47371" y="268351"/>
                  </a:lnTo>
                  <a:lnTo>
                    <a:pt x="27813" y="265176"/>
                  </a:lnTo>
                  <a:lnTo>
                    <a:pt x="33676" y="229586"/>
                  </a:lnTo>
                  <a:close/>
                </a:path>
                <a:path w="91439" h="304800">
                  <a:moveTo>
                    <a:pt x="43815" y="229235"/>
                  </a:moveTo>
                  <a:lnTo>
                    <a:pt x="33676" y="229586"/>
                  </a:lnTo>
                  <a:lnTo>
                    <a:pt x="27813" y="265176"/>
                  </a:lnTo>
                  <a:lnTo>
                    <a:pt x="47371" y="268351"/>
                  </a:lnTo>
                  <a:lnTo>
                    <a:pt x="53228" y="232811"/>
                  </a:lnTo>
                  <a:lnTo>
                    <a:pt x="43815" y="229235"/>
                  </a:lnTo>
                  <a:close/>
                </a:path>
                <a:path w="91439" h="304800">
                  <a:moveTo>
                    <a:pt x="53228" y="232811"/>
                  </a:moveTo>
                  <a:lnTo>
                    <a:pt x="47371" y="268351"/>
                  </a:lnTo>
                  <a:lnTo>
                    <a:pt x="75015" y="268351"/>
                  </a:lnTo>
                  <a:lnTo>
                    <a:pt x="74640" y="257899"/>
                  </a:lnTo>
                  <a:lnTo>
                    <a:pt x="68548" y="244617"/>
                  </a:lnTo>
                  <a:lnTo>
                    <a:pt x="57931" y="234598"/>
                  </a:lnTo>
                  <a:lnTo>
                    <a:pt x="53228" y="232811"/>
                  </a:lnTo>
                  <a:close/>
                </a:path>
                <a:path w="91439" h="304800">
                  <a:moveTo>
                    <a:pt x="53818" y="229235"/>
                  </a:moveTo>
                  <a:lnTo>
                    <a:pt x="43815" y="229235"/>
                  </a:lnTo>
                  <a:lnTo>
                    <a:pt x="53228" y="232811"/>
                  </a:lnTo>
                  <a:lnTo>
                    <a:pt x="53818" y="229235"/>
                  </a:lnTo>
                  <a:close/>
                </a:path>
                <a:path w="91439" h="304800">
                  <a:moveTo>
                    <a:pt x="71501" y="0"/>
                  </a:moveTo>
                  <a:lnTo>
                    <a:pt x="33676" y="229586"/>
                  </a:lnTo>
                  <a:lnTo>
                    <a:pt x="43815" y="229235"/>
                  </a:lnTo>
                  <a:lnTo>
                    <a:pt x="53818" y="229235"/>
                  </a:lnTo>
                  <a:lnTo>
                    <a:pt x="91059" y="3302"/>
                  </a:lnTo>
                  <a:lnTo>
                    <a:pt x="71501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" name="object 111"/>
            <p:cNvSpPr/>
            <p:nvPr/>
          </p:nvSpPr>
          <p:spPr>
            <a:xfrm>
              <a:off x="9060179" y="3756659"/>
              <a:ext cx="405383" cy="422148"/>
            </a:xfrm>
            <a:prstGeom prst="rect">
              <a:avLst/>
            </a:prstGeom>
            <a:blipFill>
              <a:blip r:embed="rId2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2" name="object 112"/>
          <p:cNvSpPr txBox="1"/>
          <p:nvPr/>
        </p:nvSpPr>
        <p:spPr>
          <a:xfrm>
            <a:off x="7057390" y="3549522"/>
            <a:ext cx="1209675" cy="936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2865" marR="56515" indent="36576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Unit 2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</a:t>
            </a:r>
            <a:r>
              <a:rPr sz="1000" spc="-4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revise  and complete</a:t>
            </a:r>
            <a:r>
              <a:rPr sz="1000" spc="-5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</a:t>
            </a:r>
            <a:endParaRPr sz="1000">
              <a:latin typeface="Arial"/>
              <a:cs typeface="Arial"/>
            </a:endParaRPr>
          </a:p>
          <a:p>
            <a:pPr marL="12700" marR="5080" indent="635" algn="ctr">
              <a:lnSpc>
                <a:spcPct val="99000"/>
              </a:lnSpc>
              <a:spcBef>
                <a:spcPts val="1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Unit 2 external  examination/resit  opportunity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unit</a:t>
            </a:r>
            <a:r>
              <a:rPr sz="1000" spc="-10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1.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3" name="object 113"/>
          <p:cNvSpPr/>
          <p:nvPr/>
        </p:nvSpPr>
        <p:spPr>
          <a:xfrm>
            <a:off x="7677404" y="4510532"/>
            <a:ext cx="165735" cy="290195"/>
          </a:xfrm>
          <a:custGeom>
            <a:avLst/>
            <a:gdLst/>
            <a:ahLst/>
            <a:cxnLst/>
            <a:rect l="l" t="t" r="r" b="b"/>
            <a:pathLst>
              <a:path w="165734" h="290195">
                <a:moveTo>
                  <a:pt x="102664" y="223338"/>
                </a:moveTo>
                <a:lnTo>
                  <a:pt x="98623" y="226359"/>
                </a:lnTo>
                <a:lnTo>
                  <a:pt x="91217" y="238934"/>
                </a:lnTo>
                <a:lnTo>
                  <a:pt x="89098" y="253390"/>
                </a:lnTo>
                <a:lnTo>
                  <a:pt x="92837" y="268096"/>
                </a:lnTo>
                <a:lnTo>
                  <a:pt x="101899" y="280163"/>
                </a:lnTo>
                <a:lnTo>
                  <a:pt x="114474" y="287575"/>
                </a:lnTo>
                <a:lnTo>
                  <a:pt x="128930" y="289724"/>
                </a:lnTo>
                <a:lnTo>
                  <a:pt x="143637" y="286003"/>
                </a:lnTo>
                <a:lnTo>
                  <a:pt x="155686" y="276941"/>
                </a:lnTo>
                <a:lnTo>
                  <a:pt x="163068" y="264366"/>
                </a:lnTo>
                <a:lnTo>
                  <a:pt x="164322" y="255904"/>
                </a:lnTo>
                <a:lnTo>
                  <a:pt x="118237" y="255904"/>
                </a:lnTo>
                <a:lnTo>
                  <a:pt x="102664" y="223338"/>
                </a:lnTo>
                <a:close/>
              </a:path>
              <a:path w="165734" h="290195">
                <a:moveTo>
                  <a:pt x="120550" y="214803"/>
                </a:moveTo>
                <a:lnTo>
                  <a:pt x="110744" y="217296"/>
                </a:lnTo>
                <a:lnTo>
                  <a:pt x="102664" y="223338"/>
                </a:lnTo>
                <a:lnTo>
                  <a:pt x="118237" y="255904"/>
                </a:lnTo>
                <a:lnTo>
                  <a:pt x="136144" y="247395"/>
                </a:lnTo>
                <a:lnTo>
                  <a:pt x="120550" y="214803"/>
                </a:lnTo>
                <a:close/>
              </a:path>
              <a:path w="165734" h="290195">
                <a:moveTo>
                  <a:pt x="125378" y="213576"/>
                </a:moveTo>
                <a:lnTo>
                  <a:pt x="120550" y="214803"/>
                </a:lnTo>
                <a:lnTo>
                  <a:pt x="136144" y="247395"/>
                </a:lnTo>
                <a:lnTo>
                  <a:pt x="118237" y="255904"/>
                </a:lnTo>
                <a:lnTo>
                  <a:pt x="164322" y="255904"/>
                </a:lnTo>
                <a:lnTo>
                  <a:pt x="165211" y="249910"/>
                </a:lnTo>
                <a:lnTo>
                  <a:pt x="161544" y="235203"/>
                </a:lnTo>
                <a:lnTo>
                  <a:pt x="152409" y="223137"/>
                </a:lnTo>
                <a:lnTo>
                  <a:pt x="139811" y="215725"/>
                </a:lnTo>
                <a:lnTo>
                  <a:pt x="125378" y="213576"/>
                </a:lnTo>
                <a:close/>
              </a:path>
              <a:path w="165734" h="290195">
                <a:moveTo>
                  <a:pt x="17779" y="0"/>
                </a:moveTo>
                <a:lnTo>
                  <a:pt x="0" y="8635"/>
                </a:lnTo>
                <a:lnTo>
                  <a:pt x="102664" y="223338"/>
                </a:lnTo>
                <a:lnTo>
                  <a:pt x="110744" y="217296"/>
                </a:lnTo>
                <a:lnTo>
                  <a:pt x="120550" y="214803"/>
                </a:lnTo>
                <a:lnTo>
                  <a:pt x="17779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 txBox="1"/>
          <p:nvPr/>
        </p:nvSpPr>
        <p:spPr>
          <a:xfrm>
            <a:off x="4528820" y="4985130"/>
            <a:ext cx="5956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Units 2 &amp;</a:t>
            </a:r>
            <a:r>
              <a:rPr sz="1000" spc="-6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3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5971794" y="4949698"/>
            <a:ext cx="3365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</a:t>
            </a:r>
            <a:r>
              <a:rPr sz="1000" spc="-70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3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116" name="object 116"/>
          <p:cNvSpPr txBox="1"/>
          <p:nvPr/>
        </p:nvSpPr>
        <p:spPr>
          <a:xfrm>
            <a:off x="7518907" y="4847589"/>
            <a:ext cx="5956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Units 1 &amp;</a:t>
            </a:r>
            <a:r>
              <a:rPr sz="1000" spc="-6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2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117" name="object 117"/>
          <p:cNvSpPr txBox="1"/>
          <p:nvPr/>
        </p:nvSpPr>
        <p:spPr>
          <a:xfrm>
            <a:off x="6200394" y="889253"/>
            <a:ext cx="96075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C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8" name="object 118"/>
          <p:cNvSpPr txBox="1"/>
          <p:nvPr/>
        </p:nvSpPr>
        <p:spPr>
          <a:xfrm>
            <a:off x="5839205" y="1194053"/>
            <a:ext cx="1682750" cy="1089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99700"/>
              </a:lnSpc>
              <a:spcBef>
                <a:spcPts val="10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understand  programme-related</a:t>
            </a:r>
            <a:r>
              <a:rPr sz="1000" spc="-6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nutritional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needs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and undertake a  recruitment activity to  demonstrate the processes  that can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lead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to a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successful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job</a:t>
            </a:r>
            <a:r>
              <a:rPr sz="1000" spc="-2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offer.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19" name="object 119"/>
          <p:cNvGrpSpPr/>
          <p:nvPr/>
        </p:nvGrpSpPr>
        <p:grpSpPr>
          <a:xfrm>
            <a:off x="7051547" y="764610"/>
            <a:ext cx="1062990" cy="1844675"/>
            <a:chOff x="7028053" y="774191"/>
            <a:chExt cx="1062990" cy="1844675"/>
          </a:xfrm>
        </p:grpSpPr>
        <p:sp>
          <p:nvSpPr>
            <p:cNvPr id="120" name="object 120"/>
            <p:cNvSpPr/>
            <p:nvPr/>
          </p:nvSpPr>
          <p:spPr>
            <a:xfrm>
              <a:off x="7028053" y="2188336"/>
              <a:ext cx="82550" cy="430530"/>
            </a:xfrm>
            <a:custGeom>
              <a:avLst/>
              <a:gdLst/>
              <a:ahLst/>
              <a:cxnLst/>
              <a:rect l="l" t="t" r="r" b="b"/>
              <a:pathLst>
                <a:path w="82550" h="430530">
                  <a:moveTo>
                    <a:pt x="31203" y="355483"/>
                  </a:moveTo>
                  <a:lnTo>
                    <a:pt x="26253" y="356050"/>
                  </a:lnTo>
                  <a:lnTo>
                    <a:pt x="13493" y="363140"/>
                  </a:lnTo>
                  <a:lnTo>
                    <a:pt x="4306" y="374493"/>
                  </a:lnTo>
                  <a:lnTo>
                    <a:pt x="0" y="389001"/>
                  </a:lnTo>
                  <a:lnTo>
                    <a:pt x="1720" y="404022"/>
                  </a:lnTo>
                  <a:lnTo>
                    <a:pt x="8810" y="416782"/>
                  </a:lnTo>
                  <a:lnTo>
                    <a:pt x="20163" y="425969"/>
                  </a:lnTo>
                  <a:lnTo>
                    <a:pt x="34671" y="430276"/>
                  </a:lnTo>
                  <a:lnTo>
                    <a:pt x="49692" y="428555"/>
                  </a:lnTo>
                  <a:lnTo>
                    <a:pt x="62452" y="421465"/>
                  </a:lnTo>
                  <a:lnTo>
                    <a:pt x="71639" y="410112"/>
                  </a:lnTo>
                  <a:lnTo>
                    <a:pt x="75946" y="395605"/>
                  </a:lnTo>
                  <a:lnTo>
                    <a:pt x="75669" y="393192"/>
                  </a:lnTo>
                  <a:lnTo>
                    <a:pt x="47878" y="393192"/>
                  </a:lnTo>
                  <a:lnTo>
                    <a:pt x="28067" y="391414"/>
                  </a:lnTo>
                  <a:lnTo>
                    <a:pt x="31203" y="355483"/>
                  </a:lnTo>
                  <a:close/>
                </a:path>
                <a:path w="82550" h="430530">
                  <a:moveTo>
                    <a:pt x="41275" y="354330"/>
                  </a:moveTo>
                  <a:lnTo>
                    <a:pt x="31203" y="355483"/>
                  </a:lnTo>
                  <a:lnTo>
                    <a:pt x="28067" y="391414"/>
                  </a:lnTo>
                  <a:lnTo>
                    <a:pt x="47878" y="393192"/>
                  </a:lnTo>
                  <a:lnTo>
                    <a:pt x="51018" y="357221"/>
                  </a:lnTo>
                  <a:lnTo>
                    <a:pt x="41275" y="354330"/>
                  </a:lnTo>
                  <a:close/>
                </a:path>
                <a:path w="82550" h="430530">
                  <a:moveTo>
                    <a:pt x="51018" y="357221"/>
                  </a:moveTo>
                  <a:lnTo>
                    <a:pt x="47878" y="393192"/>
                  </a:lnTo>
                  <a:lnTo>
                    <a:pt x="75669" y="393192"/>
                  </a:lnTo>
                  <a:lnTo>
                    <a:pt x="74225" y="380583"/>
                  </a:lnTo>
                  <a:lnTo>
                    <a:pt x="67135" y="367823"/>
                  </a:lnTo>
                  <a:lnTo>
                    <a:pt x="55782" y="358636"/>
                  </a:lnTo>
                  <a:lnTo>
                    <a:pt x="51018" y="357221"/>
                  </a:lnTo>
                  <a:close/>
                </a:path>
                <a:path w="82550" h="430530">
                  <a:moveTo>
                    <a:pt x="51270" y="354330"/>
                  </a:moveTo>
                  <a:lnTo>
                    <a:pt x="41275" y="354330"/>
                  </a:lnTo>
                  <a:lnTo>
                    <a:pt x="51018" y="357221"/>
                  </a:lnTo>
                  <a:lnTo>
                    <a:pt x="51270" y="354330"/>
                  </a:lnTo>
                  <a:close/>
                </a:path>
                <a:path w="82550" h="430530">
                  <a:moveTo>
                    <a:pt x="62229" y="0"/>
                  </a:moveTo>
                  <a:lnTo>
                    <a:pt x="31203" y="355483"/>
                  </a:lnTo>
                  <a:lnTo>
                    <a:pt x="41275" y="354330"/>
                  </a:lnTo>
                  <a:lnTo>
                    <a:pt x="51270" y="354330"/>
                  </a:lnTo>
                  <a:lnTo>
                    <a:pt x="82042" y="1778"/>
                  </a:lnTo>
                  <a:lnTo>
                    <a:pt x="62229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7214616" y="774191"/>
              <a:ext cx="600455" cy="464819"/>
            </a:xfrm>
            <a:prstGeom prst="rect">
              <a:avLst/>
            </a:prstGeom>
            <a:blipFill>
              <a:blip r:embed="rId2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7499604" y="2011680"/>
              <a:ext cx="591311" cy="419100"/>
            </a:xfrm>
            <a:prstGeom prst="rect">
              <a:avLst/>
            </a:prstGeom>
            <a:blipFill>
              <a:blip r:embed="rId2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3" name="object 123"/>
          <p:cNvSpPr txBox="1"/>
          <p:nvPr/>
        </p:nvSpPr>
        <p:spPr>
          <a:xfrm>
            <a:off x="5595620" y="2669794"/>
            <a:ext cx="59563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Units 2 &amp;</a:t>
            </a:r>
            <a:r>
              <a:rPr sz="1000" spc="-65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rlito"/>
                <a:cs typeface="Carlito"/>
              </a:rPr>
              <a:t>3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124" name="object 124"/>
          <p:cNvSpPr txBox="1"/>
          <p:nvPr/>
        </p:nvSpPr>
        <p:spPr>
          <a:xfrm>
            <a:off x="4452873" y="602742"/>
            <a:ext cx="1049020" cy="6089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7E5F00"/>
                </a:solidFill>
                <a:latin typeface="Arial"/>
                <a:cs typeface="Arial"/>
              </a:rPr>
              <a:t>Map</a:t>
            </a:r>
            <a:endParaRPr sz="2800">
              <a:latin typeface="Arial"/>
              <a:cs typeface="Arial"/>
            </a:endParaRPr>
          </a:p>
          <a:p>
            <a:pPr marL="100330">
              <a:lnSpc>
                <a:spcPct val="100000"/>
              </a:lnSpc>
              <a:spcBef>
                <a:spcPts val="35"/>
              </a:spcBef>
            </a:pPr>
            <a:r>
              <a:rPr sz="1000" b="1" spc="-5" dirty="0">
                <a:latin typeface="Arial"/>
                <a:cs typeface="Arial"/>
              </a:rPr>
              <a:t>Learning </a:t>
            </a:r>
            <a:r>
              <a:rPr sz="1000" b="1" spc="-20" dirty="0">
                <a:latin typeface="Arial"/>
                <a:cs typeface="Arial"/>
              </a:rPr>
              <a:t>Aim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D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5" name="object 125"/>
          <p:cNvSpPr txBox="1"/>
          <p:nvPr/>
        </p:nvSpPr>
        <p:spPr>
          <a:xfrm>
            <a:off x="4321555" y="1339088"/>
            <a:ext cx="1399540" cy="9366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99600"/>
              </a:lnSpc>
              <a:spcBef>
                <a:spcPts val="10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examine  training methods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different components of  fitness and reflect on</a:t>
            </a:r>
            <a:r>
              <a:rPr sz="1000" spc="-7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  recruitment and  selection</a:t>
            </a:r>
            <a:r>
              <a:rPr sz="1000" spc="-1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process.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26" name="object 126"/>
          <p:cNvGrpSpPr/>
          <p:nvPr/>
        </p:nvGrpSpPr>
        <p:grpSpPr>
          <a:xfrm>
            <a:off x="2057400" y="1840992"/>
            <a:ext cx="3361054" cy="793115"/>
            <a:chOff x="2057400" y="1840992"/>
            <a:chExt cx="3361054" cy="793115"/>
          </a:xfrm>
        </p:grpSpPr>
        <p:sp>
          <p:nvSpPr>
            <p:cNvPr id="127" name="object 127"/>
            <p:cNvSpPr/>
            <p:nvPr/>
          </p:nvSpPr>
          <p:spPr>
            <a:xfrm>
              <a:off x="5205729" y="2288159"/>
              <a:ext cx="212725" cy="346075"/>
            </a:xfrm>
            <a:custGeom>
              <a:avLst/>
              <a:gdLst/>
              <a:ahLst/>
              <a:cxnLst/>
              <a:rect l="l" t="t" r="r" b="b"/>
              <a:pathLst>
                <a:path w="212725" h="346075">
                  <a:moveTo>
                    <a:pt x="148660" y="280899"/>
                  </a:moveTo>
                  <a:lnTo>
                    <a:pt x="144795" y="284148"/>
                  </a:lnTo>
                  <a:lnTo>
                    <a:pt x="138112" y="297100"/>
                  </a:lnTo>
                  <a:lnTo>
                    <a:pt x="136763" y="311648"/>
                  </a:lnTo>
                  <a:lnTo>
                    <a:pt x="141224" y="326135"/>
                  </a:lnTo>
                  <a:lnTo>
                    <a:pt x="150997" y="337677"/>
                  </a:lnTo>
                  <a:lnTo>
                    <a:pt x="163972" y="344360"/>
                  </a:lnTo>
                  <a:lnTo>
                    <a:pt x="178496" y="345709"/>
                  </a:lnTo>
                  <a:lnTo>
                    <a:pt x="192912" y="341248"/>
                  </a:lnTo>
                  <a:lnTo>
                    <a:pt x="204525" y="331473"/>
                  </a:lnTo>
                  <a:lnTo>
                    <a:pt x="211232" y="318484"/>
                  </a:lnTo>
                  <a:lnTo>
                    <a:pt x="211773" y="312546"/>
                  </a:lnTo>
                  <a:lnTo>
                    <a:pt x="165989" y="312546"/>
                  </a:lnTo>
                  <a:lnTo>
                    <a:pt x="148660" y="280899"/>
                  </a:lnTo>
                  <a:close/>
                </a:path>
                <a:path w="212725" h="346075">
                  <a:moveTo>
                    <a:pt x="166050" y="271395"/>
                  </a:moveTo>
                  <a:lnTo>
                    <a:pt x="156337" y="274446"/>
                  </a:lnTo>
                  <a:lnTo>
                    <a:pt x="148660" y="280899"/>
                  </a:lnTo>
                  <a:lnTo>
                    <a:pt x="165989" y="312546"/>
                  </a:lnTo>
                  <a:lnTo>
                    <a:pt x="183387" y="303021"/>
                  </a:lnTo>
                  <a:lnTo>
                    <a:pt x="166050" y="271395"/>
                  </a:lnTo>
                  <a:close/>
                </a:path>
                <a:path w="212725" h="346075">
                  <a:moveTo>
                    <a:pt x="170771" y="269912"/>
                  </a:moveTo>
                  <a:lnTo>
                    <a:pt x="166050" y="271395"/>
                  </a:lnTo>
                  <a:lnTo>
                    <a:pt x="183387" y="303021"/>
                  </a:lnTo>
                  <a:lnTo>
                    <a:pt x="165989" y="312546"/>
                  </a:lnTo>
                  <a:lnTo>
                    <a:pt x="211773" y="312546"/>
                  </a:lnTo>
                  <a:lnTo>
                    <a:pt x="212558" y="303922"/>
                  </a:lnTo>
                  <a:lnTo>
                    <a:pt x="208025" y="289432"/>
                  </a:lnTo>
                  <a:lnTo>
                    <a:pt x="198306" y="277893"/>
                  </a:lnTo>
                  <a:lnTo>
                    <a:pt x="185324" y="271224"/>
                  </a:lnTo>
                  <a:lnTo>
                    <a:pt x="170771" y="269912"/>
                  </a:lnTo>
                  <a:close/>
                </a:path>
                <a:path w="212725" h="346075">
                  <a:moveTo>
                    <a:pt x="17272" y="0"/>
                  </a:moveTo>
                  <a:lnTo>
                    <a:pt x="0" y="9398"/>
                  </a:lnTo>
                  <a:lnTo>
                    <a:pt x="148660" y="280899"/>
                  </a:lnTo>
                  <a:lnTo>
                    <a:pt x="156337" y="274446"/>
                  </a:lnTo>
                  <a:lnTo>
                    <a:pt x="166050" y="271395"/>
                  </a:lnTo>
                  <a:lnTo>
                    <a:pt x="17272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28"/>
            <p:cNvSpPr/>
            <p:nvPr/>
          </p:nvSpPr>
          <p:spPr>
            <a:xfrm>
              <a:off x="2057400" y="1840992"/>
              <a:ext cx="515112" cy="537971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9" name="object 129"/>
          <p:cNvSpPr txBox="1"/>
          <p:nvPr/>
        </p:nvSpPr>
        <p:spPr>
          <a:xfrm>
            <a:off x="2713989" y="973073"/>
            <a:ext cx="1107440" cy="936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6576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latin typeface="Arial"/>
                <a:cs typeface="Arial"/>
              </a:rPr>
              <a:t>Unit 2 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</a:t>
            </a:r>
            <a:r>
              <a:rPr sz="1000" spc="-4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revise  and complete</a:t>
            </a:r>
            <a:r>
              <a:rPr sz="1000" spc="-5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the</a:t>
            </a:r>
            <a:endParaRPr sz="1000">
              <a:latin typeface="Arial"/>
              <a:cs typeface="Arial"/>
            </a:endParaRPr>
          </a:p>
          <a:p>
            <a:pPr marL="74930" marR="67310" indent="2540" algn="ctr">
              <a:lnSpc>
                <a:spcPct val="99000"/>
              </a:lnSpc>
              <a:spcBef>
                <a:spcPts val="1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Unit 2 external  exa</a:t>
            </a:r>
            <a:r>
              <a:rPr sz="1000" spc="10" dirty="0">
                <a:solidFill>
                  <a:srgbClr val="7E7E7E"/>
                </a:solidFill>
                <a:latin typeface="Arial"/>
                <a:cs typeface="Arial"/>
              </a:rPr>
              <a:t>m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n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</a:t>
            </a:r>
            <a:r>
              <a:rPr sz="1000" spc="-15" dirty="0">
                <a:solidFill>
                  <a:srgbClr val="7E7E7E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/res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 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opportunity.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30" name="object 130"/>
          <p:cNvGrpSpPr/>
          <p:nvPr/>
        </p:nvGrpSpPr>
        <p:grpSpPr>
          <a:xfrm>
            <a:off x="260604" y="1071372"/>
            <a:ext cx="9093835" cy="14305915"/>
            <a:chOff x="260604" y="1071372"/>
            <a:chExt cx="9093835" cy="14305915"/>
          </a:xfrm>
        </p:grpSpPr>
        <p:sp>
          <p:nvSpPr>
            <p:cNvPr id="131" name="object 131"/>
            <p:cNvSpPr/>
            <p:nvPr/>
          </p:nvSpPr>
          <p:spPr>
            <a:xfrm>
              <a:off x="3813048" y="1776984"/>
              <a:ext cx="461772" cy="637032"/>
            </a:xfrm>
            <a:prstGeom prst="rect">
              <a:avLst/>
            </a:prstGeom>
            <a:blipFill>
              <a:blip r:embed="rId2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" name="object 132"/>
            <p:cNvSpPr/>
            <p:nvPr/>
          </p:nvSpPr>
          <p:spPr>
            <a:xfrm>
              <a:off x="3840480" y="1071372"/>
              <a:ext cx="495300" cy="659892"/>
            </a:xfrm>
            <a:prstGeom prst="rect">
              <a:avLst/>
            </a:prstGeom>
            <a:blipFill>
              <a:blip r:embed="rId2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" name="object 133"/>
            <p:cNvSpPr/>
            <p:nvPr/>
          </p:nvSpPr>
          <p:spPr>
            <a:xfrm>
              <a:off x="868680" y="12051791"/>
              <a:ext cx="894588" cy="714755"/>
            </a:xfrm>
            <a:prstGeom prst="rect">
              <a:avLst/>
            </a:prstGeom>
            <a:blipFill>
              <a:blip r:embed="rId2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8255508" y="14767559"/>
              <a:ext cx="707135" cy="609600"/>
            </a:xfrm>
            <a:prstGeom prst="rect">
              <a:avLst/>
            </a:prstGeom>
            <a:blipFill>
              <a:blip r:embed="rId3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" name="object 135"/>
            <p:cNvSpPr/>
            <p:nvPr/>
          </p:nvSpPr>
          <p:spPr>
            <a:xfrm>
              <a:off x="1764792" y="9992867"/>
              <a:ext cx="765048" cy="704088"/>
            </a:xfrm>
            <a:prstGeom prst="rect">
              <a:avLst/>
            </a:prstGeom>
            <a:blipFill>
              <a:blip r:embed="rId3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5510783" y="10556748"/>
              <a:ext cx="742188" cy="480059"/>
            </a:xfrm>
            <a:prstGeom prst="rect">
              <a:avLst/>
            </a:prstGeom>
            <a:blipFill>
              <a:blip r:embed="rId3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" name="object 137"/>
            <p:cNvSpPr/>
            <p:nvPr/>
          </p:nvSpPr>
          <p:spPr>
            <a:xfrm>
              <a:off x="3156839" y="7407986"/>
              <a:ext cx="1390992" cy="1389684"/>
            </a:xfrm>
            <a:prstGeom prst="rect">
              <a:avLst/>
            </a:prstGeom>
            <a:blipFill>
              <a:blip r:embed="rId3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" name="object 138"/>
            <p:cNvSpPr/>
            <p:nvPr/>
          </p:nvSpPr>
          <p:spPr>
            <a:xfrm>
              <a:off x="8532875" y="9415272"/>
              <a:ext cx="821435" cy="566927"/>
            </a:xfrm>
            <a:prstGeom prst="rect">
              <a:avLst/>
            </a:prstGeom>
            <a:blipFill>
              <a:blip r:embed="rId3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" name="object 139"/>
            <p:cNvSpPr/>
            <p:nvPr/>
          </p:nvSpPr>
          <p:spPr>
            <a:xfrm>
              <a:off x="8511539" y="10158983"/>
              <a:ext cx="487679" cy="499872"/>
            </a:xfrm>
            <a:prstGeom prst="rect">
              <a:avLst/>
            </a:prstGeom>
            <a:blipFill>
              <a:blip r:embed="rId3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260604" y="12586715"/>
              <a:ext cx="518159" cy="589788"/>
            </a:xfrm>
            <a:prstGeom prst="rect">
              <a:avLst/>
            </a:prstGeom>
            <a:blipFill>
              <a:blip r:embed="rId3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" name="object 141"/>
            <p:cNvSpPr/>
            <p:nvPr/>
          </p:nvSpPr>
          <p:spPr>
            <a:xfrm>
              <a:off x="6281927" y="12085319"/>
              <a:ext cx="745235" cy="1097279"/>
            </a:xfrm>
            <a:prstGeom prst="rect">
              <a:avLst/>
            </a:prstGeom>
            <a:blipFill>
              <a:blip r:embed="rId3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2" name="object 142"/>
          <p:cNvSpPr txBox="1"/>
          <p:nvPr/>
        </p:nvSpPr>
        <p:spPr>
          <a:xfrm>
            <a:off x="736193" y="7800365"/>
            <a:ext cx="2174240" cy="1000760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R="142240" algn="ctr">
              <a:lnSpc>
                <a:spcPct val="100000"/>
              </a:lnSpc>
              <a:spcBef>
                <a:spcPts val="335"/>
              </a:spcBef>
            </a:pPr>
            <a:r>
              <a:rPr sz="1000" b="1" spc="-5" dirty="0">
                <a:latin typeface="Arial"/>
                <a:cs typeface="Arial"/>
              </a:rPr>
              <a:t>Component D</a:t>
            </a:r>
            <a:endParaRPr sz="1000">
              <a:latin typeface="Arial"/>
              <a:cs typeface="Arial"/>
            </a:endParaRPr>
          </a:p>
          <a:p>
            <a:pPr marL="12700" marR="5080" indent="-1905" algn="ctr">
              <a:lnSpc>
                <a:spcPct val="100000"/>
              </a:lnSpc>
              <a:spcBef>
                <a:spcPts val="240"/>
              </a:spcBef>
            </a:pP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Students </a:t>
            </a:r>
            <a:r>
              <a:rPr sz="1000" spc="-10" dirty="0">
                <a:solidFill>
                  <a:srgbClr val="7E7E7E"/>
                </a:solidFill>
                <a:latin typeface="Arial"/>
                <a:cs typeface="Arial"/>
              </a:rPr>
              <a:t>will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investigate fitness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programming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to improve fitness and  sports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performance,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design fitness 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programmes,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and explore</a:t>
            </a:r>
            <a:r>
              <a:rPr sz="1000" spc="-114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motivational  techniques </a:t>
            </a:r>
            <a:r>
              <a:rPr sz="1000" dirty="0">
                <a:solidFill>
                  <a:srgbClr val="7E7E7E"/>
                </a:solidFill>
                <a:latin typeface="Arial"/>
                <a:cs typeface="Arial"/>
              </a:rPr>
              <a:t>for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fitness</a:t>
            </a:r>
            <a:r>
              <a:rPr sz="1000" spc="-5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E7E7E"/>
                </a:solidFill>
                <a:latin typeface="Arial"/>
                <a:cs typeface="Arial"/>
              </a:rPr>
              <a:t>programming.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1026" name="Picture 2" descr="Logo&#10;&#10;Description automatically generated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21" y="651192"/>
            <a:ext cx="1581473" cy="118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6" name="Picture 2" descr="Logo&#10;&#10;Description automatically generated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494" y="646175"/>
            <a:ext cx="1581473" cy="118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1f9fc4-5eb2-4543-a763-2cda11066b53">
      <Terms xmlns="http://schemas.microsoft.com/office/infopath/2007/PartnerControls"/>
    </lcf76f155ced4ddcb4097134ff3c332f>
    <TaxCatchAll xmlns="af7ca69a-4d5e-4b8c-be50-bb0b1d332dc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0292851ACA9644A121845350BB5F54" ma:contentTypeVersion="10" ma:contentTypeDescription="Create a new document." ma:contentTypeScope="" ma:versionID="1ed6c4c8bba874765d7405b59b4b7075">
  <xsd:schema xmlns:xsd="http://www.w3.org/2001/XMLSchema" xmlns:xs="http://www.w3.org/2001/XMLSchema" xmlns:p="http://schemas.microsoft.com/office/2006/metadata/properties" xmlns:ns2="f71f9fc4-5eb2-4543-a763-2cda11066b53" xmlns:ns3="af7ca69a-4d5e-4b8c-be50-bb0b1d332dcf" targetNamespace="http://schemas.microsoft.com/office/2006/metadata/properties" ma:root="true" ma:fieldsID="6e400206facbd7d905e831538d26e420" ns2:_="" ns3:_="">
    <xsd:import namespace="f71f9fc4-5eb2-4543-a763-2cda11066b53"/>
    <xsd:import namespace="af7ca69a-4d5e-4b8c-be50-bb0b1d332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1f9fc4-5eb2-4543-a763-2cda11066b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5bf9953-8987-4cca-be41-8352360f81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ca69a-4d5e-4b8c-be50-bb0b1d332dc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a0c635c-2b1c-4ec7-bf49-f2defbe4e04d}" ma:internalName="TaxCatchAll" ma:showField="CatchAllData" ma:web="af7ca69a-4d5e-4b8c-be50-bb0b1d332d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1095AD6-5814-4BB2-A980-0F9B819FB1B8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eefb1c66-d998-4216-af84-fcd4004e353c"/>
    <ds:schemaRef ds:uri="http://purl.org/dc/dcmitype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B638F6B-A4D3-40ED-BA8C-A8E444A7AA5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45A2E0E-FB3D-46CA-A526-B2DB9AD6F787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705</Words>
  <Application>Microsoft Office PowerPoint</Application>
  <PresentationFormat>Custom</PresentationFormat>
  <Paragraphs>84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Carlito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Joshua Loach-Smith</cp:lastModifiedBy>
  <cp:revision>2</cp:revision>
  <dcterms:created xsi:type="dcterms:W3CDTF">2023-07-21T10:32:53Z</dcterms:created>
  <dcterms:modified xsi:type="dcterms:W3CDTF">2023-11-22T14:35:58Z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2022-07-08T00:00:00Z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2023-07-21T00:00:00Z</vt:filetime>
  </property>
  <property fmtid="{D5CDD505-2E9C-101B-9397-08002B2CF9AE}" pid="5" name="ContentTypeId">
    <vt:lpwstr>0x010100BE0292851ACA9644A121845350BB5F54</vt:lpwstr>
  </property>
</Properties>
</file>